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docProps/custom.xml" ContentType="application/vnd.openxmlformats-officedocument.custom-properties+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colors6.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17"/>
  </p:notesMasterIdLst>
  <p:sldIdLst>
    <p:sldId id="258" r:id="rId5"/>
    <p:sldId id="259" r:id="rId6"/>
    <p:sldId id="284" r:id="rId7"/>
    <p:sldId id="278" r:id="rId8"/>
    <p:sldId id="260" r:id="rId9"/>
    <p:sldId id="261" r:id="rId10"/>
    <p:sldId id="262" r:id="rId11"/>
    <p:sldId id="263" r:id="rId12"/>
    <p:sldId id="267" r:id="rId13"/>
    <p:sldId id="279" r:id="rId14"/>
    <p:sldId id="285" r:id="rId15"/>
    <p:sldId id="28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 Id="rId4" Type="http://schemas.openxmlformats.org/officeDocument/2006/relationships/image" Target="../media/image6.jpeg"/></Relationships>
</file>

<file path=ppt/diagrams/_rels/drawing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 Id="rId4"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4CAF2C-A324-45F3-AA28-9ED0F944D54D}" type="doc">
      <dgm:prSet loTypeId="urn:microsoft.com/office/officeart/2005/8/layout/lProcess2" loCatId="list" qsTypeId="urn:microsoft.com/office/officeart/2005/8/quickstyle/3d1" qsCatId="3D" csTypeId="urn:microsoft.com/office/officeart/2005/8/colors/accent3_2" csCatId="accent3" phldr="1"/>
      <dgm:spPr/>
      <dgm:t>
        <a:bodyPr/>
        <a:lstStyle/>
        <a:p>
          <a:endParaRPr lang="en-US"/>
        </a:p>
      </dgm:t>
    </dgm:pt>
    <dgm:pt modelId="{AF65BD52-C79E-45A1-8767-B2273FD9F6CB}">
      <dgm:prSet phldrT="[Text]"/>
      <dgm:spPr/>
      <dgm:t>
        <a:bodyPr/>
        <a:lstStyle/>
        <a:p>
          <a:r>
            <a:rPr lang="en-US" dirty="0" smtClean="0"/>
            <a:t>What it is</a:t>
          </a:r>
          <a:endParaRPr lang="en-US" dirty="0"/>
        </a:p>
      </dgm:t>
    </dgm:pt>
    <dgm:pt modelId="{DDF6E9F6-495B-4EC4-A84C-705B942A2679}" type="parTrans" cxnId="{A1D4050D-F935-4DE9-967B-C1EC238D72C7}">
      <dgm:prSet/>
      <dgm:spPr/>
      <dgm:t>
        <a:bodyPr/>
        <a:lstStyle/>
        <a:p>
          <a:endParaRPr lang="en-US"/>
        </a:p>
      </dgm:t>
    </dgm:pt>
    <dgm:pt modelId="{43D040EB-1AEA-4BA6-8A7F-C57CC3078868}" type="sibTrans" cxnId="{A1D4050D-F935-4DE9-967B-C1EC238D72C7}">
      <dgm:prSet/>
      <dgm:spPr/>
      <dgm:t>
        <a:bodyPr/>
        <a:lstStyle/>
        <a:p>
          <a:endParaRPr lang="en-US"/>
        </a:p>
      </dgm:t>
    </dgm:pt>
    <dgm:pt modelId="{46B3D73F-F93A-4C59-87AC-3FD6F419708F}">
      <dgm:prSet phldrT="[Text]" custT="1"/>
      <dgm:spPr/>
      <dgm:t>
        <a:bodyPr/>
        <a:lstStyle/>
        <a:p>
          <a:r>
            <a:rPr lang="en-US" sz="2000" dirty="0" smtClean="0"/>
            <a:t>Ensures those granted eligibility remain eligible through continuous assessment and evaluation</a:t>
          </a:r>
          <a:endParaRPr lang="en-US" sz="2000" dirty="0"/>
        </a:p>
      </dgm:t>
    </dgm:pt>
    <dgm:pt modelId="{E5BE2EC1-3F9B-46F2-B674-88543C1C8F51}" type="parTrans" cxnId="{BDB105A2-459D-4EFA-9917-1316588DEE90}">
      <dgm:prSet/>
      <dgm:spPr/>
      <dgm:t>
        <a:bodyPr/>
        <a:lstStyle/>
        <a:p>
          <a:endParaRPr lang="en-US"/>
        </a:p>
      </dgm:t>
    </dgm:pt>
    <dgm:pt modelId="{43A856C4-958B-4106-98C0-E635712F74DE}" type="sibTrans" cxnId="{BDB105A2-459D-4EFA-9917-1316588DEE90}">
      <dgm:prSet/>
      <dgm:spPr/>
      <dgm:t>
        <a:bodyPr/>
        <a:lstStyle/>
        <a:p>
          <a:endParaRPr lang="en-US"/>
        </a:p>
      </dgm:t>
    </dgm:pt>
    <dgm:pt modelId="{F8292973-BE6C-4B41-81C8-049303BBBF61}">
      <dgm:prSet phldrT="[Text]"/>
      <dgm:spPr/>
      <dgm:t>
        <a:bodyPr anchor="ctr"/>
        <a:lstStyle/>
        <a:p>
          <a:r>
            <a:rPr lang="en-US" dirty="0" smtClean="0"/>
            <a:t>Burning bridges</a:t>
          </a:r>
          <a:endParaRPr lang="en-US" dirty="0"/>
        </a:p>
      </dgm:t>
    </dgm:pt>
    <dgm:pt modelId="{15D356D1-30F5-43F4-ABF9-727498A2A910}" type="parTrans" cxnId="{4C5470F2-7FD4-4D66-BFB2-2B6C59899CF9}">
      <dgm:prSet/>
      <dgm:spPr/>
      <dgm:t>
        <a:bodyPr/>
        <a:lstStyle/>
        <a:p>
          <a:endParaRPr lang="en-US"/>
        </a:p>
      </dgm:t>
    </dgm:pt>
    <dgm:pt modelId="{12F8F06F-8E35-4D69-98A2-85161801FA12}" type="sibTrans" cxnId="{4C5470F2-7FD4-4D66-BFB2-2B6C59899CF9}">
      <dgm:prSet/>
      <dgm:spPr/>
      <dgm:t>
        <a:bodyPr/>
        <a:lstStyle/>
        <a:p>
          <a:endParaRPr lang="en-US"/>
        </a:p>
      </dgm:t>
    </dgm:pt>
    <dgm:pt modelId="{9577776F-FD55-4B31-9374-4BC85CD4C201}">
      <dgm:prSet phldrT="[Text]"/>
      <dgm:spPr/>
      <dgm:t>
        <a:bodyPr anchor="ctr"/>
        <a:lstStyle/>
        <a:p>
          <a:r>
            <a:rPr lang="en-US" dirty="0" smtClean="0"/>
            <a:t>Betraying a confidence</a:t>
          </a:r>
          <a:endParaRPr lang="en-US" dirty="0"/>
        </a:p>
      </dgm:t>
    </dgm:pt>
    <dgm:pt modelId="{A59EB219-B5C6-4906-B2E9-CB2350E2813C}" type="parTrans" cxnId="{78A182AB-38FA-4379-B61F-7063B15E37E7}">
      <dgm:prSet/>
      <dgm:spPr/>
      <dgm:t>
        <a:bodyPr/>
        <a:lstStyle/>
        <a:p>
          <a:endParaRPr lang="en-US"/>
        </a:p>
      </dgm:t>
    </dgm:pt>
    <dgm:pt modelId="{EADE9B42-0AB8-4494-BEFA-A1A54363579A}" type="sibTrans" cxnId="{78A182AB-38FA-4379-B61F-7063B15E37E7}">
      <dgm:prSet/>
      <dgm:spPr/>
      <dgm:t>
        <a:bodyPr/>
        <a:lstStyle/>
        <a:p>
          <a:endParaRPr lang="en-US"/>
        </a:p>
      </dgm:t>
    </dgm:pt>
    <dgm:pt modelId="{4B560CC6-092B-4861-8D63-7B848695D064}">
      <dgm:prSet phldrT="[Text]" custT="1"/>
      <dgm:spPr/>
      <dgm:t>
        <a:bodyPr/>
        <a:lstStyle/>
        <a:p>
          <a:r>
            <a:rPr lang="en-US" sz="2000" dirty="0" smtClean="0"/>
            <a:t>We must report any information that falls under the 13 adjudicative guidelines</a:t>
          </a:r>
          <a:endParaRPr lang="en-US" sz="2000" dirty="0"/>
        </a:p>
      </dgm:t>
    </dgm:pt>
    <dgm:pt modelId="{52A3CC4C-B19B-49A6-A7EB-B2CB1270EA36}" type="parTrans" cxnId="{AA047FB0-34B6-4169-8A76-DD75C0D5F6E0}">
      <dgm:prSet/>
      <dgm:spPr/>
      <dgm:t>
        <a:bodyPr/>
        <a:lstStyle/>
        <a:p>
          <a:endParaRPr lang="en-US"/>
        </a:p>
      </dgm:t>
    </dgm:pt>
    <dgm:pt modelId="{85CAB8D8-94FC-40B7-83F9-47E9E9CD4A15}" type="sibTrans" cxnId="{AA047FB0-34B6-4169-8A76-DD75C0D5F6E0}">
      <dgm:prSet/>
      <dgm:spPr/>
      <dgm:t>
        <a:bodyPr/>
        <a:lstStyle/>
        <a:p>
          <a:endParaRPr lang="en-US"/>
        </a:p>
      </dgm:t>
    </dgm:pt>
    <dgm:pt modelId="{86F46F28-2058-4B94-9D1A-4C7520D30332}">
      <dgm:prSet phldrT="[Text]"/>
      <dgm:spPr/>
      <dgm:t>
        <a:bodyPr/>
        <a:lstStyle/>
        <a:p>
          <a:r>
            <a:rPr lang="en-US" dirty="0" smtClean="0"/>
            <a:t>What it’s not</a:t>
          </a:r>
          <a:endParaRPr lang="en-US" dirty="0"/>
        </a:p>
      </dgm:t>
    </dgm:pt>
    <dgm:pt modelId="{6DA55879-9662-4B00-BF09-C7BFDEE78517}" type="sibTrans" cxnId="{030B12B6-22A5-42EE-9373-B83706CA4ADE}">
      <dgm:prSet/>
      <dgm:spPr/>
      <dgm:t>
        <a:bodyPr/>
        <a:lstStyle/>
        <a:p>
          <a:endParaRPr lang="en-US"/>
        </a:p>
      </dgm:t>
    </dgm:pt>
    <dgm:pt modelId="{1A49C223-5439-4131-B628-E6A1B9576FE1}" type="parTrans" cxnId="{030B12B6-22A5-42EE-9373-B83706CA4ADE}">
      <dgm:prSet/>
      <dgm:spPr/>
      <dgm:t>
        <a:bodyPr/>
        <a:lstStyle/>
        <a:p>
          <a:endParaRPr lang="en-US"/>
        </a:p>
      </dgm:t>
    </dgm:pt>
    <dgm:pt modelId="{CEDC8F7B-E1BB-4FF3-9911-DE8F4154103F}" type="pres">
      <dgm:prSet presAssocID="{8D4CAF2C-A324-45F3-AA28-9ED0F944D54D}" presName="theList" presStyleCnt="0">
        <dgm:presLayoutVars>
          <dgm:dir/>
          <dgm:animLvl val="lvl"/>
          <dgm:resizeHandles val="exact"/>
        </dgm:presLayoutVars>
      </dgm:prSet>
      <dgm:spPr/>
      <dgm:t>
        <a:bodyPr/>
        <a:lstStyle/>
        <a:p>
          <a:endParaRPr lang="en-US"/>
        </a:p>
      </dgm:t>
    </dgm:pt>
    <dgm:pt modelId="{F4FD5D9B-1128-4697-A38E-89D928619D59}" type="pres">
      <dgm:prSet presAssocID="{AF65BD52-C79E-45A1-8767-B2273FD9F6CB}" presName="compNode" presStyleCnt="0"/>
      <dgm:spPr/>
      <dgm:t>
        <a:bodyPr/>
        <a:lstStyle/>
        <a:p>
          <a:endParaRPr lang="en-US"/>
        </a:p>
      </dgm:t>
    </dgm:pt>
    <dgm:pt modelId="{4A7283DD-2D3A-4C48-9BA2-EE8AA66F44BF}" type="pres">
      <dgm:prSet presAssocID="{AF65BD52-C79E-45A1-8767-B2273FD9F6CB}" presName="aNode" presStyleLbl="bgShp" presStyleIdx="0" presStyleCnt="2"/>
      <dgm:spPr/>
      <dgm:t>
        <a:bodyPr/>
        <a:lstStyle/>
        <a:p>
          <a:endParaRPr lang="en-US"/>
        </a:p>
      </dgm:t>
    </dgm:pt>
    <dgm:pt modelId="{5CE3FEBE-E4C9-461C-BDB9-490E6D79A11E}" type="pres">
      <dgm:prSet presAssocID="{AF65BD52-C79E-45A1-8767-B2273FD9F6CB}" presName="textNode" presStyleLbl="bgShp" presStyleIdx="0" presStyleCnt="2"/>
      <dgm:spPr/>
      <dgm:t>
        <a:bodyPr/>
        <a:lstStyle/>
        <a:p>
          <a:endParaRPr lang="en-US"/>
        </a:p>
      </dgm:t>
    </dgm:pt>
    <dgm:pt modelId="{9BE0FE46-40FC-427F-8401-413A48488296}" type="pres">
      <dgm:prSet presAssocID="{AF65BD52-C79E-45A1-8767-B2273FD9F6CB}" presName="compChildNode" presStyleCnt="0"/>
      <dgm:spPr/>
      <dgm:t>
        <a:bodyPr/>
        <a:lstStyle/>
        <a:p>
          <a:endParaRPr lang="en-US"/>
        </a:p>
      </dgm:t>
    </dgm:pt>
    <dgm:pt modelId="{0CF239A8-170A-4E04-9C7A-31A619B5EEE3}" type="pres">
      <dgm:prSet presAssocID="{AF65BD52-C79E-45A1-8767-B2273FD9F6CB}" presName="theInnerList" presStyleCnt="0"/>
      <dgm:spPr/>
      <dgm:t>
        <a:bodyPr/>
        <a:lstStyle/>
        <a:p>
          <a:endParaRPr lang="en-US"/>
        </a:p>
      </dgm:t>
    </dgm:pt>
    <dgm:pt modelId="{15356B84-8C4A-4C26-91FC-5BC028225825}" type="pres">
      <dgm:prSet presAssocID="{46B3D73F-F93A-4C59-87AC-3FD6F419708F}" presName="childNode" presStyleLbl="node1" presStyleIdx="0" presStyleCnt="4">
        <dgm:presLayoutVars>
          <dgm:bulletEnabled val="1"/>
        </dgm:presLayoutVars>
      </dgm:prSet>
      <dgm:spPr/>
      <dgm:t>
        <a:bodyPr/>
        <a:lstStyle/>
        <a:p>
          <a:endParaRPr lang="en-US"/>
        </a:p>
      </dgm:t>
    </dgm:pt>
    <dgm:pt modelId="{89B84EE4-15D5-4C20-8087-C1AE4FD2CCA1}" type="pres">
      <dgm:prSet presAssocID="{46B3D73F-F93A-4C59-87AC-3FD6F419708F}" presName="aSpace2" presStyleCnt="0"/>
      <dgm:spPr/>
      <dgm:t>
        <a:bodyPr/>
        <a:lstStyle/>
        <a:p>
          <a:endParaRPr lang="en-US"/>
        </a:p>
      </dgm:t>
    </dgm:pt>
    <dgm:pt modelId="{F4B1AC9D-A9B4-4BFE-9139-1C8EAB1151F3}" type="pres">
      <dgm:prSet presAssocID="{4B560CC6-092B-4861-8D63-7B848695D064}" presName="childNode" presStyleLbl="node1" presStyleIdx="1" presStyleCnt="4">
        <dgm:presLayoutVars>
          <dgm:bulletEnabled val="1"/>
        </dgm:presLayoutVars>
      </dgm:prSet>
      <dgm:spPr/>
      <dgm:t>
        <a:bodyPr/>
        <a:lstStyle/>
        <a:p>
          <a:endParaRPr lang="en-US"/>
        </a:p>
      </dgm:t>
    </dgm:pt>
    <dgm:pt modelId="{F01886B8-2D6C-4975-975D-5FF9ABB45B2B}" type="pres">
      <dgm:prSet presAssocID="{AF65BD52-C79E-45A1-8767-B2273FD9F6CB}" presName="aSpace" presStyleCnt="0"/>
      <dgm:spPr/>
      <dgm:t>
        <a:bodyPr/>
        <a:lstStyle/>
        <a:p>
          <a:endParaRPr lang="en-US"/>
        </a:p>
      </dgm:t>
    </dgm:pt>
    <dgm:pt modelId="{1F2E4B6D-7186-4294-8B5B-5AF645BEAC11}" type="pres">
      <dgm:prSet presAssocID="{86F46F28-2058-4B94-9D1A-4C7520D30332}" presName="compNode" presStyleCnt="0"/>
      <dgm:spPr/>
      <dgm:t>
        <a:bodyPr/>
        <a:lstStyle/>
        <a:p>
          <a:endParaRPr lang="en-US"/>
        </a:p>
      </dgm:t>
    </dgm:pt>
    <dgm:pt modelId="{71B01014-4686-4E3C-AE42-4796973D058B}" type="pres">
      <dgm:prSet presAssocID="{86F46F28-2058-4B94-9D1A-4C7520D30332}" presName="aNode" presStyleLbl="bgShp" presStyleIdx="1" presStyleCnt="2"/>
      <dgm:spPr/>
      <dgm:t>
        <a:bodyPr/>
        <a:lstStyle/>
        <a:p>
          <a:endParaRPr lang="en-US"/>
        </a:p>
      </dgm:t>
    </dgm:pt>
    <dgm:pt modelId="{97062758-C8B5-4484-8376-B29D7590D817}" type="pres">
      <dgm:prSet presAssocID="{86F46F28-2058-4B94-9D1A-4C7520D30332}" presName="textNode" presStyleLbl="bgShp" presStyleIdx="1" presStyleCnt="2"/>
      <dgm:spPr/>
      <dgm:t>
        <a:bodyPr/>
        <a:lstStyle/>
        <a:p>
          <a:endParaRPr lang="en-US"/>
        </a:p>
      </dgm:t>
    </dgm:pt>
    <dgm:pt modelId="{19CCF0A2-5025-4B1B-A208-1A8F476AA2DA}" type="pres">
      <dgm:prSet presAssocID="{86F46F28-2058-4B94-9D1A-4C7520D30332}" presName="compChildNode" presStyleCnt="0"/>
      <dgm:spPr/>
      <dgm:t>
        <a:bodyPr/>
        <a:lstStyle/>
        <a:p>
          <a:endParaRPr lang="en-US"/>
        </a:p>
      </dgm:t>
    </dgm:pt>
    <dgm:pt modelId="{2AC5BF8B-3F6E-49A7-8E76-1E3A4B32D6BD}" type="pres">
      <dgm:prSet presAssocID="{86F46F28-2058-4B94-9D1A-4C7520D30332}" presName="theInnerList" presStyleCnt="0"/>
      <dgm:spPr/>
      <dgm:t>
        <a:bodyPr/>
        <a:lstStyle/>
        <a:p>
          <a:endParaRPr lang="en-US"/>
        </a:p>
      </dgm:t>
    </dgm:pt>
    <dgm:pt modelId="{165BE845-780A-40E1-87B5-A6FD447A0B4D}" type="pres">
      <dgm:prSet presAssocID="{F8292973-BE6C-4B41-81C8-049303BBBF61}" presName="childNode" presStyleLbl="node1" presStyleIdx="2" presStyleCnt="4">
        <dgm:presLayoutVars>
          <dgm:bulletEnabled val="1"/>
        </dgm:presLayoutVars>
      </dgm:prSet>
      <dgm:spPr/>
      <dgm:t>
        <a:bodyPr/>
        <a:lstStyle/>
        <a:p>
          <a:endParaRPr lang="en-US"/>
        </a:p>
      </dgm:t>
    </dgm:pt>
    <dgm:pt modelId="{A09F974D-83C1-4A52-9563-C68DF542A764}" type="pres">
      <dgm:prSet presAssocID="{F8292973-BE6C-4B41-81C8-049303BBBF61}" presName="aSpace2" presStyleCnt="0"/>
      <dgm:spPr/>
      <dgm:t>
        <a:bodyPr/>
        <a:lstStyle/>
        <a:p>
          <a:endParaRPr lang="en-US"/>
        </a:p>
      </dgm:t>
    </dgm:pt>
    <dgm:pt modelId="{B822995F-852D-43E4-AA51-1D080D2E0AB5}" type="pres">
      <dgm:prSet presAssocID="{9577776F-FD55-4B31-9374-4BC85CD4C201}" presName="childNode" presStyleLbl="node1" presStyleIdx="3" presStyleCnt="4">
        <dgm:presLayoutVars>
          <dgm:bulletEnabled val="1"/>
        </dgm:presLayoutVars>
      </dgm:prSet>
      <dgm:spPr/>
      <dgm:t>
        <a:bodyPr/>
        <a:lstStyle/>
        <a:p>
          <a:endParaRPr lang="en-US"/>
        </a:p>
      </dgm:t>
    </dgm:pt>
  </dgm:ptLst>
  <dgm:cxnLst>
    <dgm:cxn modelId="{7A394BA7-8F02-4D10-A710-E243082D550B}" type="presOf" srcId="{86F46F28-2058-4B94-9D1A-4C7520D30332}" destId="{97062758-C8B5-4484-8376-B29D7590D817}" srcOrd="1" destOrd="0" presId="urn:microsoft.com/office/officeart/2005/8/layout/lProcess2"/>
    <dgm:cxn modelId="{6B58C1BD-EF01-45A2-879F-46D39464D34C}" type="presOf" srcId="{4B560CC6-092B-4861-8D63-7B848695D064}" destId="{F4B1AC9D-A9B4-4BFE-9139-1C8EAB1151F3}" srcOrd="0" destOrd="0" presId="urn:microsoft.com/office/officeart/2005/8/layout/lProcess2"/>
    <dgm:cxn modelId="{6F488C01-2746-4FA0-A969-C323FF1BB4C3}" type="presOf" srcId="{AF65BD52-C79E-45A1-8767-B2273FD9F6CB}" destId="{4A7283DD-2D3A-4C48-9BA2-EE8AA66F44BF}" srcOrd="0" destOrd="0" presId="urn:microsoft.com/office/officeart/2005/8/layout/lProcess2"/>
    <dgm:cxn modelId="{1FD544A6-6F94-4692-B9EE-93B29C13D083}" type="presOf" srcId="{F8292973-BE6C-4B41-81C8-049303BBBF61}" destId="{165BE845-780A-40E1-87B5-A6FD447A0B4D}" srcOrd="0" destOrd="0" presId="urn:microsoft.com/office/officeart/2005/8/layout/lProcess2"/>
    <dgm:cxn modelId="{AA047FB0-34B6-4169-8A76-DD75C0D5F6E0}" srcId="{AF65BD52-C79E-45A1-8767-B2273FD9F6CB}" destId="{4B560CC6-092B-4861-8D63-7B848695D064}" srcOrd="1" destOrd="0" parTransId="{52A3CC4C-B19B-49A6-A7EB-B2CB1270EA36}" sibTransId="{85CAB8D8-94FC-40B7-83F9-47E9E9CD4A15}"/>
    <dgm:cxn modelId="{78A182AB-38FA-4379-B61F-7063B15E37E7}" srcId="{86F46F28-2058-4B94-9D1A-4C7520D30332}" destId="{9577776F-FD55-4B31-9374-4BC85CD4C201}" srcOrd="1" destOrd="0" parTransId="{A59EB219-B5C6-4906-B2E9-CB2350E2813C}" sibTransId="{EADE9B42-0AB8-4494-BEFA-A1A54363579A}"/>
    <dgm:cxn modelId="{A1D4050D-F935-4DE9-967B-C1EC238D72C7}" srcId="{8D4CAF2C-A324-45F3-AA28-9ED0F944D54D}" destId="{AF65BD52-C79E-45A1-8767-B2273FD9F6CB}" srcOrd="0" destOrd="0" parTransId="{DDF6E9F6-495B-4EC4-A84C-705B942A2679}" sibTransId="{43D040EB-1AEA-4BA6-8A7F-C57CC3078868}"/>
    <dgm:cxn modelId="{DF5778CC-AB96-4106-9FCF-9AF354679C3D}" type="presOf" srcId="{86F46F28-2058-4B94-9D1A-4C7520D30332}" destId="{71B01014-4686-4E3C-AE42-4796973D058B}" srcOrd="0" destOrd="0" presId="urn:microsoft.com/office/officeart/2005/8/layout/lProcess2"/>
    <dgm:cxn modelId="{54AF989C-1D03-4A47-9146-C0025675C831}" type="presOf" srcId="{8D4CAF2C-A324-45F3-AA28-9ED0F944D54D}" destId="{CEDC8F7B-E1BB-4FF3-9911-DE8F4154103F}" srcOrd="0" destOrd="0" presId="urn:microsoft.com/office/officeart/2005/8/layout/lProcess2"/>
    <dgm:cxn modelId="{B687A101-D560-40D3-BD0D-79CF1AA584B3}" type="presOf" srcId="{9577776F-FD55-4B31-9374-4BC85CD4C201}" destId="{B822995F-852D-43E4-AA51-1D080D2E0AB5}" srcOrd="0" destOrd="0" presId="urn:microsoft.com/office/officeart/2005/8/layout/lProcess2"/>
    <dgm:cxn modelId="{03BE928C-A778-462D-A536-757EFE7E519C}" type="presOf" srcId="{AF65BD52-C79E-45A1-8767-B2273FD9F6CB}" destId="{5CE3FEBE-E4C9-461C-BDB9-490E6D79A11E}" srcOrd="1" destOrd="0" presId="urn:microsoft.com/office/officeart/2005/8/layout/lProcess2"/>
    <dgm:cxn modelId="{BDB105A2-459D-4EFA-9917-1316588DEE90}" srcId="{AF65BD52-C79E-45A1-8767-B2273FD9F6CB}" destId="{46B3D73F-F93A-4C59-87AC-3FD6F419708F}" srcOrd="0" destOrd="0" parTransId="{E5BE2EC1-3F9B-46F2-B674-88543C1C8F51}" sibTransId="{43A856C4-958B-4106-98C0-E635712F74DE}"/>
    <dgm:cxn modelId="{4C5470F2-7FD4-4D66-BFB2-2B6C59899CF9}" srcId="{86F46F28-2058-4B94-9D1A-4C7520D30332}" destId="{F8292973-BE6C-4B41-81C8-049303BBBF61}" srcOrd="0" destOrd="0" parTransId="{15D356D1-30F5-43F4-ABF9-727498A2A910}" sibTransId="{12F8F06F-8E35-4D69-98A2-85161801FA12}"/>
    <dgm:cxn modelId="{030B12B6-22A5-42EE-9373-B83706CA4ADE}" srcId="{8D4CAF2C-A324-45F3-AA28-9ED0F944D54D}" destId="{86F46F28-2058-4B94-9D1A-4C7520D30332}" srcOrd="1" destOrd="0" parTransId="{1A49C223-5439-4131-B628-E6A1B9576FE1}" sibTransId="{6DA55879-9662-4B00-BF09-C7BFDEE78517}"/>
    <dgm:cxn modelId="{A1B072CB-980C-46D2-B662-150F41FAAA75}" type="presOf" srcId="{46B3D73F-F93A-4C59-87AC-3FD6F419708F}" destId="{15356B84-8C4A-4C26-91FC-5BC028225825}" srcOrd="0" destOrd="0" presId="urn:microsoft.com/office/officeart/2005/8/layout/lProcess2"/>
    <dgm:cxn modelId="{BC0B0B23-D997-4289-B416-9516CC88600B}" type="presParOf" srcId="{CEDC8F7B-E1BB-4FF3-9911-DE8F4154103F}" destId="{F4FD5D9B-1128-4697-A38E-89D928619D59}" srcOrd="0" destOrd="0" presId="urn:microsoft.com/office/officeart/2005/8/layout/lProcess2"/>
    <dgm:cxn modelId="{B9DDE3A0-B152-4387-B6C8-E9B480DE9823}" type="presParOf" srcId="{F4FD5D9B-1128-4697-A38E-89D928619D59}" destId="{4A7283DD-2D3A-4C48-9BA2-EE8AA66F44BF}" srcOrd="0" destOrd="0" presId="urn:microsoft.com/office/officeart/2005/8/layout/lProcess2"/>
    <dgm:cxn modelId="{7BC6327B-962E-4C08-9E94-293F215A3D1C}" type="presParOf" srcId="{F4FD5D9B-1128-4697-A38E-89D928619D59}" destId="{5CE3FEBE-E4C9-461C-BDB9-490E6D79A11E}" srcOrd="1" destOrd="0" presId="urn:microsoft.com/office/officeart/2005/8/layout/lProcess2"/>
    <dgm:cxn modelId="{A87D739D-5956-4389-B4E7-EE1BF9E8FEB7}" type="presParOf" srcId="{F4FD5D9B-1128-4697-A38E-89D928619D59}" destId="{9BE0FE46-40FC-427F-8401-413A48488296}" srcOrd="2" destOrd="0" presId="urn:microsoft.com/office/officeart/2005/8/layout/lProcess2"/>
    <dgm:cxn modelId="{769BF4CE-F07D-4D60-B82C-BE0CB02734A9}" type="presParOf" srcId="{9BE0FE46-40FC-427F-8401-413A48488296}" destId="{0CF239A8-170A-4E04-9C7A-31A619B5EEE3}" srcOrd="0" destOrd="0" presId="urn:microsoft.com/office/officeart/2005/8/layout/lProcess2"/>
    <dgm:cxn modelId="{FBA9235E-5D8B-42E9-8C2D-7F2B08569A9D}" type="presParOf" srcId="{0CF239A8-170A-4E04-9C7A-31A619B5EEE3}" destId="{15356B84-8C4A-4C26-91FC-5BC028225825}" srcOrd="0" destOrd="0" presId="urn:microsoft.com/office/officeart/2005/8/layout/lProcess2"/>
    <dgm:cxn modelId="{5CF2ACF7-9056-4B21-9AD8-5246D1192DAF}" type="presParOf" srcId="{0CF239A8-170A-4E04-9C7A-31A619B5EEE3}" destId="{89B84EE4-15D5-4C20-8087-C1AE4FD2CCA1}" srcOrd="1" destOrd="0" presId="urn:microsoft.com/office/officeart/2005/8/layout/lProcess2"/>
    <dgm:cxn modelId="{02934E5D-6F2A-47CA-8D50-ADF0A0BFF769}" type="presParOf" srcId="{0CF239A8-170A-4E04-9C7A-31A619B5EEE3}" destId="{F4B1AC9D-A9B4-4BFE-9139-1C8EAB1151F3}" srcOrd="2" destOrd="0" presId="urn:microsoft.com/office/officeart/2005/8/layout/lProcess2"/>
    <dgm:cxn modelId="{A711910B-06A7-4619-95FD-D6F494D912FE}" type="presParOf" srcId="{CEDC8F7B-E1BB-4FF3-9911-DE8F4154103F}" destId="{F01886B8-2D6C-4975-975D-5FF9ABB45B2B}" srcOrd="1" destOrd="0" presId="urn:microsoft.com/office/officeart/2005/8/layout/lProcess2"/>
    <dgm:cxn modelId="{D59CF5B9-9E97-45F1-B556-F8DF6893A1F8}" type="presParOf" srcId="{CEDC8F7B-E1BB-4FF3-9911-DE8F4154103F}" destId="{1F2E4B6D-7186-4294-8B5B-5AF645BEAC11}" srcOrd="2" destOrd="0" presId="urn:microsoft.com/office/officeart/2005/8/layout/lProcess2"/>
    <dgm:cxn modelId="{3E50D9F7-DB2F-46E4-9C42-4CE65F075C94}" type="presParOf" srcId="{1F2E4B6D-7186-4294-8B5B-5AF645BEAC11}" destId="{71B01014-4686-4E3C-AE42-4796973D058B}" srcOrd="0" destOrd="0" presId="urn:microsoft.com/office/officeart/2005/8/layout/lProcess2"/>
    <dgm:cxn modelId="{99858D28-B5BE-45E5-825A-8F87269F6E06}" type="presParOf" srcId="{1F2E4B6D-7186-4294-8B5B-5AF645BEAC11}" destId="{97062758-C8B5-4484-8376-B29D7590D817}" srcOrd="1" destOrd="0" presId="urn:microsoft.com/office/officeart/2005/8/layout/lProcess2"/>
    <dgm:cxn modelId="{2C75CC94-EB66-4F7D-B87E-F1341605B30C}" type="presParOf" srcId="{1F2E4B6D-7186-4294-8B5B-5AF645BEAC11}" destId="{19CCF0A2-5025-4B1B-A208-1A8F476AA2DA}" srcOrd="2" destOrd="0" presId="urn:microsoft.com/office/officeart/2005/8/layout/lProcess2"/>
    <dgm:cxn modelId="{7B504418-211B-4BCE-8F3C-0D84B22361BE}" type="presParOf" srcId="{19CCF0A2-5025-4B1B-A208-1A8F476AA2DA}" destId="{2AC5BF8B-3F6E-49A7-8E76-1E3A4B32D6BD}" srcOrd="0" destOrd="0" presId="urn:microsoft.com/office/officeart/2005/8/layout/lProcess2"/>
    <dgm:cxn modelId="{DB18EDC8-A51B-4717-B481-9BAAA728F3DA}" type="presParOf" srcId="{2AC5BF8B-3F6E-49A7-8E76-1E3A4B32D6BD}" destId="{165BE845-780A-40E1-87B5-A6FD447A0B4D}" srcOrd="0" destOrd="0" presId="urn:microsoft.com/office/officeart/2005/8/layout/lProcess2"/>
    <dgm:cxn modelId="{58F0AE6B-DF8C-4440-9880-DF01F52DBFCF}" type="presParOf" srcId="{2AC5BF8B-3F6E-49A7-8E76-1E3A4B32D6BD}" destId="{A09F974D-83C1-4A52-9563-C68DF542A764}" srcOrd="1" destOrd="0" presId="urn:microsoft.com/office/officeart/2005/8/layout/lProcess2"/>
    <dgm:cxn modelId="{F1F37E9B-C6B0-4D12-8B76-215D164A4AFF}" type="presParOf" srcId="{2AC5BF8B-3F6E-49A7-8E76-1E3A4B32D6BD}" destId="{B822995F-852D-43E4-AA51-1D080D2E0AB5}" srcOrd="2" destOrd="0" presId="urn:microsoft.com/office/officeart/2005/8/layout/lProcess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4CAF2C-A324-45F3-AA28-9ED0F944D54D}" type="doc">
      <dgm:prSet loTypeId="urn:microsoft.com/office/officeart/2005/8/layout/lProcess2" loCatId="list" qsTypeId="urn:microsoft.com/office/officeart/2005/8/quickstyle/3d1" qsCatId="3D" csTypeId="urn:microsoft.com/office/officeart/2005/8/colors/accent3_2" csCatId="accent3" phldr="1"/>
      <dgm:spPr/>
      <dgm:t>
        <a:bodyPr/>
        <a:lstStyle/>
        <a:p>
          <a:endParaRPr lang="en-US"/>
        </a:p>
      </dgm:t>
    </dgm:pt>
    <dgm:pt modelId="{AF65BD52-C79E-45A1-8767-B2273FD9F6CB}">
      <dgm:prSet phldrT="[Text]"/>
      <dgm:spPr/>
      <dgm:t>
        <a:bodyPr/>
        <a:lstStyle/>
        <a:p>
          <a:r>
            <a:rPr lang="en-US" dirty="0" smtClean="0"/>
            <a:t>Who’s it for?</a:t>
          </a:r>
          <a:endParaRPr lang="en-US" dirty="0"/>
        </a:p>
      </dgm:t>
    </dgm:pt>
    <dgm:pt modelId="{DDF6E9F6-495B-4EC4-A84C-705B942A2679}" type="parTrans" cxnId="{A1D4050D-F935-4DE9-967B-C1EC238D72C7}">
      <dgm:prSet/>
      <dgm:spPr/>
      <dgm:t>
        <a:bodyPr/>
        <a:lstStyle/>
        <a:p>
          <a:endParaRPr lang="en-US"/>
        </a:p>
      </dgm:t>
    </dgm:pt>
    <dgm:pt modelId="{43D040EB-1AEA-4BA6-8A7F-C57CC3078868}" type="sibTrans" cxnId="{A1D4050D-F935-4DE9-967B-C1EC238D72C7}">
      <dgm:prSet/>
      <dgm:spPr/>
      <dgm:t>
        <a:bodyPr/>
        <a:lstStyle/>
        <a:p>
          <a:endParaRPr lang="en-US"/>
        </a:p>
      </dgm:t>
    </dgm:pt>
    <dgm:pt modelId="{46B3D73F-F93A-4C59-87AC-3FD6F419708F}">
      <dgm:prSet phldrT="[Text]" custT="1"/>
      <dgm:spPr/>
      <dgm:t>
        <a:bodyPr/>
        <a:lstStyle/>
        <a:p>
          <a:r>
            <a:rPr lang="en-US" sz="2000" dirty="0" smtClean="0"/>
            <a:t>It applies to all contractor, military, and civilian personnel.</a:t>
          </a:r>
          <a:endParaRPr lang="en-US" sz="2000" dirty="0"/>
        </a:p>
      </dgm:t>
    </dgm:pt>
    <dgm:pt modelId="{E5BE2EC1-3F9B-46F2-B674-88543C1C8F51}" type="parTrans" cxnId="{BDB105A2-459D-4EFA-9917-1316588DEE90}">
      <dgm:prSet/>
      <dgm:spPr/>
      <dgm:t>
        <a:bodyPr/>
        <a:lstStyle/>
        <a:p>
          <a:endParaRPr lang="en-US"/>
        </a:p>
      </dgm:t>
    </dgm:pt>
    <dgm:pt modelId="{43A856C4-958B-4106-98C0-E635712F74DE}" type="sibTrans" cxnId="{BDB105A2-459D-4EFA-9917-1316588DEE90}">
      <dgm:prSet/>
      <dgm:spPr/>
      <dgm:t>
        <a:bodyPr/>
        <a:lstStyle/>
        <a:p>
          <a:endParaRPr lang="en-US"/>
        </a:p>
      </dgm:t>
    </dgm:pt>
    <dgm:pt modelId="{F8292973-BE6C-4B41-81C8-049303BBBF61}">
      <dgm:prSet phldrT="[Text]"/>
      <dgm:spPr/>
      <dgm:t>
        <a:bodyPr anchor="ctr"/>
        <a:lstStyle/>
        <a:p>
          <a:r>
            <a:rPr lang="en-US" dirty="0" smtClean="0"/>
            <a:t>Everyone.</a:t>
          </a:r>
          <a:endParaRPr lang="en-US" dirty="0"/>
        </a:p>
      </dgm:t>
    </dgm:pt>
    <dgm:pt modelId="{15D356D1-30F5-43F4-ABF9-727498A2A910}" type="parTrans" cxnId="{4C5470F2-7FD4-4D66-BFB2-2B6C59899CF9}">
      <dgm:prSet/>
      <dgm:spPr/>
      <dgm:t>
        <a:bodyPr/>
        <a:lstStyle/>
        <a:p>
          <a:endParaRPr lang="en-US"/>
        </a:p>
      </dgm:t>
    </dgm:pt>
    <dgm:pt modelId="{12F8F06F-8E35-4D69-98A2-85161801FA12}" type="sibTrans" cxnId="{4C5470F2-7FD4-4D66-BFB2-2B6C59899CF9}">
      <dgm:prSet/>
      <dgm:spPr/>
      <dgm:t>
        <a:bodyPr/>
        <a:lstStyle/>
        <a:p>
          <a:endParaRPr lang="en-US"/>
        </a:p>
      </dgm:t>
    </dgm:pt>
    <dgm:pt modelId="{86F46F28-2058-4B94-9D1A-4C7520D30332}">
      <dgm:prSet phldrT="[Text]"/>
      <dgm:spPr/>
      <dgm:t>
        <a:bodyPr/>
        <a:lstStyle/>
        <a:p>
          <a:r>
            <a:rPr lang="en-US" dirty="0" smtClean="0"/>
            <a:t>Who’s responsible?</a:t>
          </a:r>
          <a:endParaRPr lang="en-US" dirty="0"/>
        </a:p>
      </dgm:t>
    </dgm:pt>
    <dgm:pt modelId="{6DA55879-9662-4B00-BF09-C7BFDEE78517}" type="sibTrans" cxnId="{030B12B6-22A5-42EE-9373-B83706CA4ADE}">
      <dgm:prSet/>
      <dgm:spPr/>
      <dgm:t>
        <a:bodyPr/>
        <a:lstStyle/>
        <a:p>
          <a:endParaRPr lang="en-US"/>
        </a:p>
      </dgm:t>
    </dgm:pt>
    <dgm:pt modelId="{1A49C223-5439-4131-B628-E6A1B9576FE1}" type="parTrans" cxnId="{030B12B6-22A5-42EE-9373-B83706CA4ADE}">
      <dgm:prSet/>
      <dgm:spPr/>
      <dgm:t>
        <a:bodyPr/>
        <a:lstStyle/>
        <a:p>
          <a:endParaRPr lang="en-US"/>
        </a:p>
      </dgm:t>
    </dgm:pt>
    <dgm:pt modelId="{CEDC8F7B-E1BB-4FF3-9911-DE8F4154103F}" type="pres">
      <dgm:prSet presAssocID="{8D4CAF2C-A324-45F3-AA28-9ED0F944D54D}" presName="theList" presStyleCnt="0">
        <dgm:presLayoutVars>
          <dgm:dir/>
          <dgm:animLvl val="lvl"/>
          <dgm:resizeHandles val="exact"/>
        </dgm:presLayoutVars>
      </dgm:prSet>
      <dgm:spPr/>
      <dgm:t>
        <a:bodyPr/>
        <a:lstStyle/>
        <a:p>
          <a:endParaRPr lang="en-US"/>
        </a:p>
      </dgm:t>
    </dgm:pt>
    <dgm:pt modelId="{F4FD5D9B-1128-4697-A38E-89D928619D59}" type="pres">
      <dgm:prSet presAssocID="{AF65BD52-C79E-45A1-8767-B2273FD9F6CB}" presName="compNode" presStyleCnt="0"/>
      <dgm:spPr/>
      <dgm:t>
        <a:bodyPr/>
        <a:lstStyle/>
        <a:p>
          <a:endParaRPr lang="en-US"/>
        </a:p>
      </dgm:t>
    </dgm:pt>
    <dgm:pt modelId="{4A7283DD-2D3A-4C48-9BA2-EE8AA66F44BF}" type="pres">
      <dgm:prSet presAssocID="{AF65BD52-C79E-45A1-8767-B2273FD9F6CB}" presName="aNode" presStyleLbl="bgShp" presStyleIdx="0" presStyleCnt="2"/>
      <dgm:spPr/>
      <dgm:t>
        <a:bodyPr/>
        <a:lstStyle/>
        <a:p>
          <a:endParaRPr lang="en-US"/>
        </a:p>
      </dgm:t>
    </dgm:pt>
    <dgm:pt modelId="{5CE3FEBE-E4C9-461C-BDB9-490E6D79A11E}" type="pres">
      <dgm:prSet presAssocID="{AF65BD52-C79E-45A1-8767-B2273FD9F6CB}" presName="textNode" presStyleLbl="bgShp" presStyleIdx="0" presStyleCnt="2"/>
      <dgm:spPr/>
      <dgm:t>
        <a:bodyPr/>
        <a:lstStyle/>
        <a:p>
          <a:endParaRPr lang="en-US"/>
        </a:p>
      </dgm:t>
    </dgm:pt>
    <dgm:pt modelId="{9BE0FE46-40FC-427F-8401-413A48488296}" type="pres">
      <dgm:prSet presAssocID="{AF65BD52-C79E-45A1-8767-B2273FD9F6CB}" presName="compChildNode" presStyleCnt="0"/>
      <dgm:spPr/>
      <dgm:t>
        <a:bodyPr/>
        <a:lstStyle/>
        <a:p>
          <a:endParaRPr lang="en-US"/>
        </a:p>
      </dgm:t>
    </dgm:pt>
    <dgm:pt modelId="{0CF239A8-170A-4E04-9C7A-31A619B5EEE3}" type="pres">
      <dgm:prSet presAssocID="{AF65BD52-C79E-45A1-8767-B2273FD9F6CB}" presName="theInnerList" presStyleCnt="0"/>
      <dgm:spPr/>
      <dgm:t>
        <a:bodyPr/>
        <a:lstStyle/>
        <a:p>
          <a:endParaRPr lang="en-US"/>
        </a:p>
      </dgm:t>
    </dgm:pt>
    <dgm:pt modelId="{15356B84-8C4A-4C26-91FC-5BC028225825}" type="pres">
      <dgm:prSet presAssocID="{46B3D73F-F93A-4C59-87AC-3FD6F419708F}" presName="childNode" presStyleLbl="node1" presStyleIdx="0" presStyleCnt="2">
        <dgm:presLayoutVars>
          <dgm:bulletEnabled val="1"/>
        </dgm:presLayoutVars>
      </dgm:prSet>
      <dgm:spPr/>
      <dgm:t>
        <a:bodyPr/>
        <a:lstStyle/>
        <a:p>
          <a:endParaRPr lang="en-US"/>
        </a:p>
      </dgm:t>
    </dgm:pt>
    <dgm:pt modelId="{F01886B8-2D6C-4975-975D-5FF9ABB45B2B}" type="pres">
      <dgm:prSet presAssocID="{AF65BD52-C79E-45A1-8767-B2273FD9F6CB}" presName="aSpace" presStyleCnt="0"/>
      <dgm:spPr/>
      <dgm:t>
        <a:bodyPr/>
        <a:lstStyle/>
        <a:p>
          <a:endParaRPr lang="en-US"/>
        </a:p>
      </dgm:t>
    </dgm:pt>
    <dgm:pt modelId="{1F2E4B6D-7186-4294-8B5B-5AF645BEAC11}" type="pres">
      <dgm:prSet presAssocID="{86F46F28-2058-4B94-9D1A-4C7520D30332}" presName="compNode" presStyleCnt="0"/>
      <dgm:spPr/>
      <dgm:t>
        <a:bodyPr/>
        <a:lstStyle/>
        <a:p>
          <a:endParaRPr lang="en-US"/>
        </a:p>
      </dgm:t>
    </dgm:pt>
    <dgm:pt modelId="{71B01014-4686-4E3C-AE42-4796973D058B}" type="pres">
      <dgm:prSet presAssocID="{86F46F28-2058-4B94-9D1A-4C7520D30332}" presName="aNode" presStyleLbl="bgShp" presStyleIdx="1" presStyleCnt="2"/>
      <dgm:spPr/>
      <dgm:t>
        <a:bodyPr/>
        <a:lstStyle/>
        <a:p>
          <a:endParaRPr lang="en-US"/>
        </a:p>
      </dgm:t>
    </dgm:pt>
    <dgm:pt modelId="{97062758-C8B5-4484-8376-B29D7590D817}" type="pres">
      <dgm:prSet presAssocID="{86F46F28-2058-4B94-9D1A-4C7520D30332}" presName="textNode" presStyleLbl="bgShp" presStyleIdx="1" presStyleCnt="2"/>
      <dgm:spPr/>
      <dgm:t>
        <a:bodyPr/>
        <a:lstStyle/>
        <a:p>
          <a:endParaRPr lang="en-US"/>
        </a:p>
      </dgm:t>
    </dgm:pt>
    <dgm:pt modelId="{19CCF0A2-5025-4B1B-A208-1A8F476AA2DA}" type="pres">
      <dgm:prSet presAssocID="{86F46F28-2058-4B94-9D1A-4C7520D30332}" presName="compChildNode" presStyleCnt="0"/>
      <dgm:spPr/>
      <dgm:t>
        <a:bodyPr/>
        <a:lstStyle/>
        <a:p>
          <a:endParaRPr lang="en-US"/>
        </a:p>
      </dgm:t>
    </dgm:pt>
    <dgm:pt modelId="{2AC5BF8B-3F6E-49A7-8E76-1E3A4B32D6BD}" type="pres">
      <dgm:prSet presAssocID="{86F46F28-2058-4B94-9D1A-4C7520D30332}" presName="theInnerList" presStyleCnt="0"/>
      <dgm:spPr/>
      <dgm:t>
        <a:bodyPr/>
        <a:lstStyle/>
        <a:p>
          <a:endParaRPr lang="en-US"/>
        </a:p>
      </dgm:t>
    </dgm:pt>
    <dgm:pt modelId="{165BE845-780A-40E1-87B5-A6FD447A0B4D}" type="pres">
      <dgm:prSet presAssocID="{F8292973-BE6C-4B41-81C8-049303BBBF61}" presName="childNode" presStyleLbl="node1" presStyleIdx="1" presStyleCnt="2">
        <dgm:presLayoutVars>
          <dgm:bulletEnabled val="1"/>
        </dgm:presLayoutVars>
      </dgm:prSet>
      <dgm:spPr/>
      <dgm:t>
        <a:bodyPr/>
        <a:lstStyle/>
        <a:p>
          <a:endParaRPr lang="en-US"/>
        </a:p>
      </dgm:t>
    </dgm:pt>
  </dgm:ptLst>
  <dgm:cxnLst>
    <dgm:cxn modelId="{053A8E79-9F54-4025-AC39-E78896E26F02}" type="presOf" srcId="{AF65BD52-C79E-45A1-8767-B2273FD9F6CB}" destId="{4A7283DD-2D3A-4C48-9BA2-EE8AA66F44BF}" srcOrd="0" destOrd="0" presId="urn:microsoft.com/office/officeart/2005/8/layout/lProcess2"/>
    <dgm:cxn modelId="{7DCB82BC-8EB2-432C-B825-0CBB459C502A}" type="presOf" srcId="{AF65BD52-C79E-45A1-8767-B2273FD9F6CB}" destId="{5CE3FEBE-E4C9-461C-BDB9-490E6D79A11E}" srcOrd="1" destOrd="0" presId="urn:microsoft.com/office/officeart/2005/8/layout/lProcess2"/>
    <dgm:cxn modelId="{05F1E704-FF12-439C-89C1-105FEC2C17A6}" type="presOf" srcId="{86F46F28-2058-4B94-9D1A-4C7520D30332}" destId="{71B01014-4686-4E3C-AE42-4796973D058B}" srcOrd="0" destOrd="0" presId="urn:microsoft.com/office/officeart/2005/8/layout/lProcess2"/>
    <dgm:cxn modelId="{F8345D7E-0F0E-432E-9C33-604E5B0F4483}" type="presOf" srcId="{46B3D73F-F93A-4C59-87AC-3FD6F419708F}" destId="{15356B84-8C4A-4C26-91FC-5BC028225825}" srcOrd="0" destOrd="0" presId="urn:microsoft.com/office/officeart/2005/8/layout/lProcess2"/>
    <dgm:cxn modelId="{A1D4050D-F935-4DE9-967B-C1EC238D72C7}" srcId="{8D4CAF2C-A324-45F3-AA28-9ED0F944D54D}" destId="{AF65BD52-C79E-45A1-8767-B2273FD9F6CB}" srcOrd="0" destOrd="0" parTransId="{DDF6E9F6-495B-4EC4-A84C-705B942A2679}" sibTransId="{43D040EB-1AEA-4BA6-8A7F-C57CC3078868}"/>
    <dgm:cxn modelId="{D1EC3510-E46E-41CC-B41C-F6D091479D8B}" type="presOf" srcId="{F8292973-BE6C-4B41-81C8-049303BBBF61}" destId="{165BE845-780A-40E1-87B5-A6FD447A0B4D}" srcOrd="0" destOrd="0" presId="urn:microsoft.com/office/officeart/2005/8/layout/lProcess2"/>
    <dgm:cxn modelId="{A0F9D61A-B757-4297-B2FE-9F6560CA8408}" type="presOf" srcId="{86F46F28-2058-4B94-9D1A-4C7520D30332}" destId="{97062758-C8B5-4484-8376-B29D7590D817}" srcOrd="1" destOrd="0" presId="urn:microsoft.com/office/officeart/2005/8/layout/lProcess2"/>
    <dgm:cxn modelId="{BDB105A2-459D-4EFA-9917-1316588DEE90}" srcId="{AF65BD52-C79E-45A1-8767-B2273FD9F6CB}" destId="{46B3D73F-F93A-4C59-87AC-3FD6F419708F}" srcOrd="0" destOrd="0" parTransId="{E5BE2EC1-3F9B-46F2-B674-88543C1C8F51}" sibTransId="{43A856C4-958B-4106-98C0-E635712F74DE}"/>
    <dgm:cxn modelId="{4C5470F2-7FD4-4D66-BFB2-2B6C59899CF9}" srcId="{86F46F28-2058-4B94-9D1A-4C7520D30332}" destId="{F8292973-BE6C-4B41-81C8-049303BBBF61}" srcOrd="0" destOrd="0" parTransId="{15D356D1-30F5-43F4-ABF9-727498A2A910}" sibTransId="{12F8F06F-8E35-4D69-98A2-85161801FA12}"/>
    <dgm:cxn modelId="{030B12B6-22A5-42EE-9373-B83706CA4ADE}" srcId="{8D4CAF2C-A324-45F3-AA28-9ED0F944D54D}" destId="{86F46F28-2058-4B94-9D1A-4C7520D30332}" srcOrd="1" destOrd="0" parTransId="{1A49C223-5439-4131-B628-E6A1B9576FE1}" sibTransId="{6DA55879-9662-4B00-BF09-C7BFDEE78517}"/>
    <dgm:cxn modelId="{51FCB3F3-0756-4EBF-B92D-44C324C95DCC}" type="presOf" srcId="{8D4CAF2C-A324-45F3-AA28-9ED0F944D54D}" destId="{CEDC8F7B-E1BB-4FF3-9911-DE8F4154103F}" srcOrd="0" destOrd="0" presId="urn:microsoft.com/office/officeart/2005/8/layout/lProcess2"/>
    <dgm:cxn modelId="{3806F3D6-94EC-4561-B7BB-D22C7B6192BA}" type="presParOf" srcId="{CEDC8F7B-E1BB-4FF3-9911-DE8F4154103F}" destId="{F4FD5D9B-1128-4697-A38E-89D928619D59}" srcOrd="0" destOrd="0" presId="urn:microsoft.com/office/officeart/2005/8/layout/lProcess2"/>
    <dgm:cxn modelId="{057E20EC-F52B-4305-BDA9-5A32F15E4ECE}" type="presParOf" srcId="{F4FD5D9B-1128-4697-A38E-89D928619D59}" destId="{4A7283DD-2D3A-4C48-9BA2-EE8AA66F44BF}" srcOrd="0" destOrd="0" presId="urn:microsoft.com/office/officeart/2005/8/layout/lProcess2"/>
    <dgm:cxn modelId="{DF97F630-3C8B-4D1B-9817-A236E4EDCC59}" type="presParOf" srcId="{F4FD5D9B-1128-4697-A38E-89D928619D59}" destId="{5CE3FEBE-E4C9-461C-BDB9-490E6D79A11E}" srcOrd="1" destOrd="0" presId="urn:microsoft.com/office/officeart/2005/8/layout/lProcess2"/>
    <dgm:cxn modelId="{45405753-1511-4894-A981-856A5246F51A}" type="presParOf" srcId="{F4FD5D9B-1128-4697-A38E-89D928619D59}" destId="{9BE0FE46-40FC-427F-8401-413A48488296}" srcOrd="2" destOrd="0" presId="urn:microsoft.com/office/officeart/2005/8/layout/lProcess2"/>
    <dgm:cxn modelId="{189150DE-665C-482A-980B-992B63B64AAF}" type="presParOf" srcId="{9BE0FE46-40FC-427F-8401-413A48488296}" destId="{0CF239A8-170A-4E04-9C7A-31A619B5EEE3}" srcOrd="0" destOrd="0" presId="urn:microsoft.com/office/officeart/2005/8/layout/lProcess2"/>
    <dgm:cxn modelId="{AAB64CAC-10E7-44E1-AA62-9C506F852DAD}" type="presParOf" srcId="{0CF239A8-170A-4E04-9C7A-31A619B5EEE3}" destId="{15356B84-8C4A-4C26-91FC-5BC028225825}" srcOrd="0" destOrd="0" presId="urn:microsoft.com/office/officeart/2005/8/layout/lProcess2"/>
    <dgm:cxn modelId="{29391989-4DF5-49CB-8B45-EF0CE60D6CB7}" type="presParOf" srcId="{CEDC8F7B-E1BB-4FF3-9911-DE8F4154103F}" destId="{F01886B8-2D6C-4975-975D-5FF9ABB45B2B}" srcOrd="1" destOrd="0" presId="urn:microsoft.com/office/officeart/2005/8/layout/lProcess2"/>
    <dgm:cxn modelId="{C334A54F-0106-48DF-9E49-7B470E0B9E87}" type="presParOf" srcId="{CEDC8F7B-E1BB-4FF3-9911-DE8F4154103F}" destId="{1F2E4B6D-7186-4294-8B5B-5AF645BEAC11}" srcOrd="2" destOrd="0" presId="urn:microsoft.com/office/officeart/2005/8/layout/lProcess2"/>
    <dgm:cxn modelId="{EC4C0674-1B66-49DD-9430-45B60BC8DBCC}" type="presParOf" srcId="{1F2E4B6D-7186-4294-8B5B-5AF645BEAC11}" destId="{71B01014-4686-4E3C-AE42-4796973D058B}" srcOrd="0" destOrd="0" presId="urn:microsoft.com/office/officeart/2005/8/layout/lProcess2"/>
    <dgm:cxn modelId="{52BA8529-8EA3-455E-9610-8A7172457A09}" type="presParOf" srcId="{1F2E4B6D-7186-4294-8B5B-5AF645BEAC11}" destId="{97062758-C8B5-4484-8376-B29D7590D817}" srcOrd="1" destOrd="0" presId="urn:microsoft.com/office/officeart/2005/8/layout/lProcess2"/>
    <dgm:cxn modelId="{903C10B7-0F69-41E8-AAE5-B30E46113D57}" type="presParOf" srcId="{1F2E4B6D-7186-4294-8B5B-5AF645BEAC11}" destId="{19CCF0A2-5025-4B1B-A208-1A8F476AA2DA}" srcOrd="2" destOrd="0" presId="urn:microsoft.com/office/officeart/2005/8/layout/lProcess2"/>
    <dgm:cxn modelId="{5D8FE165-9AE4-4D94-A5E9-9207D5B7E45A}" type="presParOf" srcId="{19CCF0A2-5025-4B1B-A208-1A8F476AA2DA}" destId="{2AC5BF8B-3F6E-49A7-8E76-1E3A4B32D6BD}" srcOrd="0" destOrd="0" presId="urn:microsoft.com/office/officeart/2005/8/layout/lProcess2"/>
    <dgm:cxn modelId="{39264A34-39E9-4CE1-BBFC-2373DB6FACB8}" type="presParOf" srcId="{2AC5BF8B-3F6E-49A7-8E76-1E3A4B32D6BD}" destId="{165BE845-780A-40E1-87B5-A6FD447A0B4D}" srcOrd="0" destOrd="0" presId="urn:microsoft.com/office/officeart/2005/8/layout/lProcess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1D161E-F65A-4F41-98BF-055D193DF067}" type="doc">
      <dgm:prSet loTypeId="urn:microsoft.com/office/officeart/2005/8/layout/default" loCatId="list" qsTypeId="urn:microsoft.com/office/officeart/2005/8/quickstyle/3d1" qsCatId="3D" csTypeId="urn:microsoft.com/office/officeart/2005/8/colors/accent3_2" csCatId="accent3" phldr="1"/>
      <dgm:spPr/>
      <dgm:t>
        <a:bodyPr/>
        <a:lstStyle/>
        <a:p>
          <a:endParaRPr lang="en-US"/>
        </a:p>
      </dgm:t>
    </dgm:pt>
    <dgm:pt modelId="{9E58B097-1CDE-4CEC-B6B2-8795A8AC6345}">
      <dgm:prSet phldrT="[Text]"/>
      <dgm:spPr/>
      <dgm:t>
        <a:bodyPr/>
        <a:lstStyle/>
        <a:p>
          <a:r>
            <a:rPr lang="en-US" dirty="0" smtClean="0"/>
            <a:t>Allegiance to the US</a:t>
          </a:r>
          <a:endParaRPr lang="en-US" dirty="0"/>
        </a:p>
      </dgm:t>
    </dgm:pt>
    <dgm:pt modelId="{C038FE4B-3A11-4C4D-A187-3773B58E2112}" type="parTrans" cxnId="{2F06F28D-B2AD-4AD0-82B8-B8CD785256C2}">
      <dgm:prSet/>
      <dgm:spPr/>
      <dgm:t>
        <a:bodyPr/>
        <a:lstStyle/>
        <a:p>
          <a:endParaRPr lang="en-US"/>
        </a:p>
      </dgm:t>
    </dgm:pt>
    <dgm:pt modelId="{4E8EDA67-11D8-40BF-87AF-A248719888D1}" type="sibTrans" cxnId="{2F06F28D-B2AD-4AD0-82B8-B8CD785256C2}">
      <dgm:prSet/>
      <dgm:spPr/>
      <dgm:t>
        <a:bodyPr/>
        <a:lstStyle/>
        <a:p>
          <a:endParaRPr lang="en-US"/>
        </a:p>
      </dgm:t>
    </dgm:pt>
    <dgm:pt modelId="{CF55C279-14A1-4521-8290-3CCF3E7F24F8}">
      <dgm:prSet phldrT="[Text]"/>
      <dgm:spPr/>
      <dgm:t>
        <a:bodyPr/>
        <a:lstStyle/>
        <a:p>
          <a:r>
            <a:rPr lang="en-US" dirty="0" smtClean="0"/>
            <a:t>Foreign influence</a:t>
          </a:r>
          <a:endParaRPr lang="en-US" dirty="0"/>
        </a:p>
      </dgm:t>
    </dgm:pt>
    <dgm:pt modelId="{548E4E58-3529-406B-8F5E-41115D7DBB31}" type="parTrans" cxnId="{ADC88481-A537-4C11-9C90-3314D86F0273}">
      <dgm:prSet/>
      <dgm:spPr/>
      <dgm:t>
        <a:bodyPr/>
        <a:lstStyle/>
        <a:p>
          <a:endParaRPr lang="en-US"/>
        </a:p>
      </dgm:t>
    </dgm:pt>
    <dgm:pt modelId="{2C4CA696-2C90-4B21-9CAD-2A7A93BDB1D7}" type="sibTrans" cxnId="{ADC88481-A537-4C11-9C90-3314D86F0273}">
      <dgm:prSet/>
      <dgm:spPr/>
      <dgm:t>
        <a:bodyPr/>
        <a:lstStyle/>
        <a:p>
          <a:endParaRPr lang="en-US"/>
        </a:p>
      </dgm:t>
    </dgm:pt>
    <dgm:pt modelId="{72DD1646-4C66-4EF3-924B-2BF9A0354768}">
      <dgm:prSet phldrT="[Text]"/>
      <dgm:spPr/>
      <dgm:t>
        <a:bodyPr/>
        <a:lstStyle/>
        <a:p>
          <a:r>
            <a:rPr lang="en-US" dirty="0" smtClean="0"/>
            <a:t>Foreign preference</a:t>
          </a:r>
          <a:endParaRPr lang="en-US" dirty="0"/>
        </a:p>
      </dgm:t>
    </dgm:pt>
    <dgm:pt modelId="{874AC695-DC05-421F-9B51-58496E502256}" type="parTrans" cxnId="{96670E69-1459-439B-90BE-CCCB027F5449}">
      <dgm:prSet/>
      <dgm:spPr/>
      <dgm:t>
        <a:bodyPr/>
        <a:lstStyle/>
        <a:p>
          <a:endParaRPr lang="en-US"/>
        </a:p>
      </dgm:t>
    </dgm:pt>
    <dgm:pt modelId="{BBAD8813-ED61-4DEC-AD1E-36184A3E98B4}" type="sibTrans" cxnId="{96670E69-1459-439B-90BE-CCCB027F5449}">
      <dgm:prSet/>
      <dgm:spPr/>
      <dgm:t>
        <a:bodyPr/>
        <a:lstStyle/>
        <a:p>
          <a:endParaRPr lang="en-US"/>
        </a:p>
      </dgm:t>
    </dgm:pt>
    <dgm:pt modelId="{3A63F102-1E1F-4AC0-B69E-12CDBC86939E}">
      <dgm:prSet phldrT="[Text]"/>
      <dgm:spPr/>
      <dgm:t>
        <a:bodyPr/>
        <a:lstStyle/>
        <a:p>
          <a:r>
            <a:rPr lang="en-US" dirty="0" smtClean="0"/>
            <a:t>Sexual behavior</a:t>
          </a:r>
          <a:endParaRPr lang="en-US" dirty="0"/>
        </a:p>
      </dgm:t>
    </dgm:pt>
    <dgm:pt modelId="{435232A0-51CE-4E07-BC4F-39FF666EF16A}" type="parTrans" cxnId="{1AB254F9-4021-45CB-A875-9554399C5ADF}">
      <dgm:prSet/>
      <dgm:spPr/>
      <dgm:t>
        <a:bodyPr/>
        <a:lstStyle/>
        <a:p>
          <a:endParaRPr lang="en-US"/>
        </a:p>
      </dgm:t>
    </dgm:pt>
    <dgm:pt modelId="{31377A94-2FEA-48CF-9BB2-A1D5C477B2CC}" type="sibTrans" cxnId="{1AB254F9-4021-45CB-A875-9554399C5ADF}">
      <dgm:prSet/>
      <dgm:spPr/>
      <dgm:t>
        <a:bodyPr/>
        <a:lstStyle/>
        <a:p>
          <a:endParaRPr lang="en-US"/>
        </a:p>
      </dgm:t>
    </dgm:pt>
    <dgm:pt modelId="{27D89617-E108-432C-9BB0-DF2EC4321006}">
      <dgm:prSet phldrT="[Text]"/>
      <dgm:spPr/>
      <dgm:t>
        <a:bodyPr/>
        <a:lstStyle/>
        <a:p>
          <a:r>
            <a:rPr lang="en-US" dirty="0" smtClean="0"/>
            <a:t>Personal conduct</a:t>
          </a:r>
          <a:endParaRPr lang="en-US" dirty="0"/>
        </a:p>
      </dgm:t>
    </dgm:pt>
    <dgm:pt modelId="{5E99CEA4-5730-4E56-BFB8-1BEBA9C9DB74}" type="parTrans" cxnId="{E5BF9139-6C36-4F19-B2A8-1DDD28401AAE}">
      <dgm:prSet/>
      <dgm:spPr/>
      <dgm:t>
        <a:bodyPr/>
        <a:lstStyle/>
        <a:p>
          <a:endParaRPr lang="en-US"/>
        </a:p>
      </dgm:t>
    </dgm:pt>
    <dgm:pt modelId="{18CDCFC0-411E-4D3F-A79F-925BEDF478C2}" type="sibTrans" cxnId="{E5BF9139-6C36-4F19-B2A8-1DDD28401AAE}">
      <dgm:prSet/>
      <dgm:spPr/>
      <dgm:t>
        <a:bodyPr/>
        <a:lstStyle/>
        <a:p>
          <a:endParaRPr lang="en-US"/>
        </a:p>
      </dgm:t>
    </dgm:pt>
    <dgm:pt modelId="{EB1CCCDD-20CD-42EB-9B24-779090CE5F3E}">
      <dgm:prSet phldrT="[Text]"/>
      <dgm:spPr/>
      <dgm:t>
        <a:bodyPr/>
        <a:lstStyle/>
        <a:p>
          <a:r>
            <a:rPr lang="en-US" dirty="0" smtClean="0"/>
            <a:t>Misuse of IT systems</a:t>
          </a:r>
          <a:endParaRPr lang="en-US" dirty="0"/>
        </a:p>
      </dgm:t>
    </dgm:pt>
    <dgm:pt modelId="{9396D5AF-2854-4F94-ACAE-7FAC9C9A5FD0}" type="parTrans" cxnId="{CC226A12-0079-4C87-B944-65FEC627A74A}">
      <dgm:prSet/>
      <dgm:spPr/>
      <dgm:t>
        <a:bodyPr/>
        <a:lstStyle/>
        <a:p>
          <a:endParaRPr lang="en-US"/>
        </a:p>
      </dgm:t>
    </dgm:pt>
    <dgm:pt modelId="{70F33EC8-3B7B-4FCF-89A3-9EF3B3583245}" type="sibTrans" cxnId="{CC226A12-0079-4C87-B944-65FEC627A74A}">
      <dgm:prSet/>
      <dgm:spPr/>
      <dgm:t>
        <a:bodyPr/>
        <a:lstStyle/>
        <a:p>
          <a:endParaRPr lang="en-US"/>
        </a:p>
      </dgm:t>
    </dgm:pt>
    <dgm:pt modelId="{22E27475-FB0C-42F8-95D3-D0758016524F}">
      <dgm:prSet phldrT="[Text]"/>
      <dgm:spPr/>
      <dgm:t>
        <a:bodyPr/>
        <a:lstStyle/>
        <a:p>
          <a:r>
            <a:rPr lang="en-US" dirty="0" smtClean="0"/>
            <a:t>Financial considerations</a:t>
          </a:r>
          <a:endParaRPr lang="en-US" dirty="0"/>
        </a:p>
      </dgm:t>
    </dgm:pt>
    <dgm:pt modelId="{3A4BAB04-6FEB-48D5-BFFE-9A9AD02E0544}" type="parTrans" cxnId="{0A59D4BE-DC28-4C91-8A00-0D8D633546AC}">
      <dgm:prSet/>
      <dgm:spPr/>
      <dgm:t>
        <a:bodyPr/>
        <a:lstStyle/>
        <a:p>
          <a:endParaRPr lang="en-US"/>
        </a:p>
      </dgm:t>
    </dgm:pt>
    <dgm:pt modelId="{86196E12-EE48-4129-8F16-6808AAACDEFF}" type="sibTrans" cxnId="{0A59D4BE-DC28-4C91-8A00-0D8D633546AC}">
      <dgm:prSet/>
      <dgm:spPr/>
      <dgm:t>
        <a:bodyPr/>
        <a:lstStyle/>
        <a:p>
          <a:endParaRPr lang="en-US"/>
        </a:p>
      </dgm:t>
    </dgm:pt>
    <dgm:pt modelId="{3D4EC4BE-EAEE-40A1-B44D-94F3D132590F}">
      <dgm:prSet phldrT="[Text]"/>
      <dgm:spPr/>
      <dgm:t>
        <a:bodyPr/>
        <a:lstStyle/>
        <a:p>
          <a:r>
            <a:rPr lang="en-US" dirty="0" smtClean="0"/>
            <a:t>Alcohol consumption</a:t>
          </a:r>
          <a:endParaRPr lang="en-US" dirty="0"/>
        </a:p>
      </dgm:t>
    </dgm:pt>
    <dgm:pt modelId="{00032504-BA55-4040-BAAB-322BDEF067B2}" type="parTrans" cxnId="{103DB990-8554-435C-AB1A-F4D4A09DA909}">
      <dgm:prSet/>
      <dgm:spPr/>
      <dgm:t>
        <a:bodyPr/>
        <a:lstStyle/>
        <a:p>
          <a:endParaRPr lang="en-US"/>
        </a:p>
      </dgm:t>
    </dgm:pt>
    <dgm:pt modelId="{6807E09E-A734-4D61-AFF2-68E04CFF0683}" type="sibTrans" cxnId="{103DB990-8554-435C-AB1A-F4D4A09DA909}">
      <dgm:prSet/>
      <dgm:spPr/>
      <dgm:t>
        <a:bodyPr/>
        <a:lstStyle/>
        <a:p>
          <a:endParaRPr lang="en-US"/>
        </a:p>
      </dgm:t>
    </dgm:pt>
    <dgm:pt modelId="{F8408CD4-74C6-407B-8D34-E67789723E64}">
      <dgm:prSet phldrT="[Text]"/>
      <dgm:spPr/>
      <dgm:t>
        <a:bodyPr/>
        <a:lstStyle/>
        <a:p>
          <a:r>
            <a:rPr lang="en-US" dirty="0" smtClean="0"/>
            <a:t>Drug involvement</a:t>
          </a:r>
          <a:endParaRPr lang="en-US" dirty="0"/>
        </a:p>
      </dgm:t>
    </dgm:pt>
    <dgm:pt modelId="{68B63319-A69A-446C-82CC-CC0E41EF9380}" type="parTrans" cxnId="{01A877DE-3CAC-4C80-9DB7-C75E74F6C576}">
      <dgm:prSet/>
      <dgm:spPr/>
      <dgm:t>
        <a:bodyPr/>
        <a:lstStyle/>
        <a:p>
          <a:endParaRPr lang="en-US"/>
        </a:p>
      </dgm:t>
    </dgm:pt>
    <dgm:pt modelId="{36BEAC59-9432-4904-AB28-76E2BB4300AC}" type="sibTrans" cxnId="{01A877DE-3CAC-4C80-9DB7-C75E74F6C576}">
      <dgm:prSet/>
      <dgm:spPr/>
      <dgm:t>
        <a:bodyPr/>
        <a:lstStyle/>
        <a:p>
          <a:endParaRPr lang="en-US"/>
        </a:p>
      </dgm:t>
    </dgm:pt>
    <dgm:pt modelId="{84232083-4ABF-4B8E-B8FD-5ACA298A1D2A}">
      <dgm:prSet phldrT="[Text]"/>
      <dgm:spPr/>
      <dgm:t>
        <a:bodyPr/>
        <a:lstStyle/>
        <a:p>
          <a:r>
            <a:rPr lang="en-US" dirty="0" smtClean="0"/>
            <a:t>Emotional, mental, personality disorders</a:t>
          </a:r>
          <a:endParaRPr lang="en-US" dirty="0"/>
        </a:p>
      </dgm:t>
    </dgm:pt>
    <dgm:pt modelId="{50F0DE66-C958-4FC5-A2EF-E68C948B78BF}" type="parTrans" cxnId="{D26987D3-9BB2-4ECA-83DF-1043CAA848A2}">
      <dgm:prSet/>
      <dgm:spPr/>
      <dgm:t>
        <a:bodyPr/>
        <a:lstStyle/>
        <a:p>
          <a:endParaRPr lang="en-US"/>
        </a:p>
      </dgm:t>
    </dgm:pt>
    <dgm:pt modelId="{B66AF192-3FC8-451F-9DA4-9F8D8B2FFA17}" type="sibTrans" cxnId="{D26987D3-9BB2-4ECA-83DF-1043CAA848A2}">
      <dgm:prSet/>
      <dgm:spPr/>
      <dgm:t>
        <a:bodyPr/>
        <a:lstStyle/>
        <a:p>
          <a:endParaRPr lang="en-US"/>
        </a:p>
      </dgm:t>
    </dgm:pt>
    <dgm:pt modelId="{49F7C40D-2D99-4759-BB8D-E645430B4E68}">
      <dgm:prSet phldrT="[Text]"/>
      <dgm:spPr/>
      <dgm:t>
        <a:bodyPr/>
        <a:lstStyle/>
        <a:p>
          <a:r>
            <a:rPr lang="en-US" dirty="0" smtClean="0"/>
            <a:t>Criminal conduct</a:t>
          </a:r>
          <a:endParaRPr lang="en-US" dirty="0"/>
        </a:p>
      </dgm:t>
    </dgm:pt>
    <dgm:pt modelId="{386547AE-96BF-4411-B0BF-FCAB61D8FE22}" type="parTrans" cxnId="{9629F9E7-AFDD-485E-9EE6-56FC62856171}">
      <dgm:prSet/>
      <dgm:spPr/>
      <dgm:t>
        <a:bodyPr/>
        <a:lstStyle/>
        <a:p>
          <a:endParaRPr lang="en-US"/>
        </a:p>
      </dgm:t>
    </dgm:pt>
    <dgm:pt modelId="{C0AFCE91-85C9-43B9-BA3E-55AF28A1B6C8}" type="sibTrans" cxnId="{9629F9E7-AFDD-485E-9EE6-56FC62856171}">
      <dgm:prSet/>
      <dgm:spPr/>
      <dgm:t>
        <a:bodyPr/>
        <a:lstStyle/>
        <a:p>
          <a:endParaRPr lang="en-US"/>
        </a:p>
      </dgm:t>
    </dgm:pt>
    <dgm:pt modelId="{EB53D388-8A9A-46E8-8A67-47D223428159}">
      <dgm:prSet phldrT="[Text]"/>
      <dgm:spPr/>
      <dgm:t>
        <a:bodyPr/>
        <a:lstStyle/>
        <a:p>
          <a:r>
            <a:rPr lang="en-US" dirty="0" smtClean="0"/>
            <a:t>Security violations</a:t>
          </a:r>
          <a:endParaRPr lang="en-US" dirty="0"/>
        </a:p>
      </dgm:t>
    </dgm:pt>
    <dgm:pt modelId="{2D62DC62-92BC-47F5-B543-817384895798}" type="parTrans" cxnId="{0625D4BC-F528-41C7-BEC4-04696D1E5800}">
      <dgm:prSet/>
      <dgm:spPr/>
      <dgm:t>
        <a:bodyPr/>
        <a:lstStyle/>
        <a:p>
          <a:endParaRPr lang="en-US"/>
        </a:p>
      </dgm:t>
    </dgm:pt>
    <dgm:pt modelId="{32706EDF-DBB9-429F-A36D-C4B6059A56D7}" type="sibTrans" cxnId="{0625D4BC-F528-41C7-BEC4-04696D1E5800}">
      <dgm:prSet/>
      <dgm:spPr/>
      <dgm:t>
        <a:bodyPr/>
        <a:lstStyle/>
        <a:p>
          <a:endParaRPr lang="en-US"/>
        </a:p>
      </dgm:t>
    </dgm:pt>
    <dgm:pt modelId="{48EA0E71-0229-4DBC-80DF-F19B49875B6C}">
      <dgm:prSet phldrT="[Text]"/>
      <dgm:spPr/>
      <dgm:t>
        <a:bodyPr/>
        <a:lstStyle/>
        <a:p>
          <a:r>
            <a:rPr lang="en-US" dirty="0" smtClean="0"/>
            <a:t>Outside activities</a:t>
          </a:r>
          <a:endParaRPr lang="en-US" dirty="0"/>
        </a:p>
      </dgm:t>
    </dgm:pt>
    <dgm:pt modelId="{4F1C51AC-4437-44A4-A1BD-B07122F57123}" type="parTrans" cxnId="{DCDCF2AF-6114-4FE7-9CC6-F96F7892AB5D}">
      <dgm:prSet/>
      <dgm:spPr/>
      <dgm:t>
        <a:bodyPr/>
        <a:lstStyle/>
        <a:p>
          <a:endParaRPr lang="en-US"/>
        </a:p>
      </dgm:t>
    </dgm:pt>
    <dgm:pt modelId="{E11D6F2A-9AC0-443C-AB5C-946DEDDEAD30}" type="sibTrans" cxnId="{DCDCF2AF-6114-4FE7-9CC6-F96F7892AB5D}">
      <dgm:prSet/>
      <dgm:spPr/>
      <dgm:t>
        <a:bodyPr/>
        <a:lstStyle/>
        <a:p>
          <a:endParaRPr lang="en-US"/>
        </a:p>
      </dgm:t>
    </dgm:pt>
    <dgm:pt modelId="{6744734A-0FDC-4826-9627-02EC6D302BE8}" type="pres">
      <dgm:prSet presAssocID="{F31D161E-F65A-4F41-98BF-055D193DF067}" presName="diagram" presStyleCnt="0">
        <dgm:presLayoutVars>
          <dgm:dir/>
          <dgm:resizeHandles val="exact"/>
        </dgm:presLayoutVars>
      </dgm:prSet>
      <dgm:spPr/>
      <dgm:t>
        <a:bodyPr/>
        <a:lstStyle/>
        <a:p>
          <a:endParaRPr lang="en-US"/>
        </a:p>
      </dgm:t>
    </dgm:pt>
    <dgm:pt modelId="{1327DDBF-7B05-4F90-A438-FC779C73F737}" type="pres">
      <dgm:prSet presAssocID="{9E58B097-1CDE-4CEC-B6B2-8795A8AC6345}" presName="node" presStyleLbl="node1" presStyleIdx="0" presStyleCnt="13">
        <dgm:presLayoutVars>
          <dgm:bulletEnabled val="1"/>
        </dgm:presLayoutVars>
      </dgm:prSet>
      <dgm:spPr/>
      <dgm:t>
        <a:bodyPr/>
        <a:lstStyle/>
        <a:p>
          <a:endParaRPr lang="en-US"/>
        </a:p>
      </dgm:t>
    </dgm:pt>
    <dgm:pt modelId="{E401A22F-0482-434F-9A45-88A63F5D23E6}" type="pres">
      <dgm:prSet presAssocID="{4E8EDA67-11D8-40BF-87AF-A248719888D1}" presName="sibTrans" presStyleCnt="0"/>
      <dgm:spPr/>
      <dgm:t>
        <a:bodyPr/>
        <a:lstStyle/>
        <a:p>
          <a:endParaRPr lang="en-US"/>
        </a:p>
      </dgm:t>
    </dgm:pt>
    <dgm:pt modelId="{2EDD2B8B-B09C-4001-84BA-2DD98D2A8039}" type="pres">
      <dgm:prSet presAssocID="{CF55C279-14A1-4521-8290-3CCF3E7F24F8}" presName="node" presStyleLbl="node1" presStyleIdx="1" presStyleCnt="13">
        <dgm:presLayoutVars>
          <dgm:bulletEnabled val="1"/>
        </dgm:presLayoutVars>
      </dgm:prSet>
      <dgm:spPr/>
      <dgm:t>
        <a:bodyPr/>
        <a:lstStyle/>
        <a:p>
          <a:endParaRPr lang="en-US"/>
        </a:p>
      </dgm:t>
    </dgm:pt>
    <dgm:pt modelId="{80411AA8-FC81-49AC-8088-B4EC2751DE10}" type="pres">
      <dgm:prSet presAssocID="{2C4CA696-2C90-4B21-9CAD-2A7A93BDB1D7}" presName="sibTrans" presStyleCnt="0"/>
      <dgm:spPr/>
      <dgm:t>
        <a:bodyPr/>
        <a:lstStyle/>
        <a:p>
          <a:endParaRPr lang="en-US"/>
        </a:p>
      </dgm:t>
    </dgm:pt>
    <dgm:pt modelId="{26237C1D-F7B1-40AE-B27E-D68734F1D3EB}" type="pres">
      <dgm:prSet presAssocID="{72DD1646-4C66-4EF3-924B-2BF9A0354768}" presName="node" presStyleLbl="node1" presStyleIdx="2" presStyleCnt="13">
        <dgm:presLayoutVars>
          <dgm:bulletEnabled val="1"/>
        </dgm:presLayoutVars>
      </dgm:prSet>
      <dgm:spPr/>
      <dgm:t>
        <a:bodyPr/>
        <a:lstStyle/>
        <a:p>
          <a:endParaRPr lang="en-US"/>
        </a:p>
      </dgm:t>
    </dgm:pt>
    <dgm:pt modelId="{3EE2BD95-7E44-4ED7-813B-490A298C4A8D}" type="pres">
      <dgm:prSet presAssocID="{BBAD8813-ED61-4DEC-AD1E-36184A3E98B4}" presName="sibTrans" presStyleCnt="0"/>
      <dgm:spPr/>
      <dgm:t>
        <a:bodyPr/>
        <a:lstStyle/>
        <a:p>
          <a:endParaRPr lang="en-US"/>
        </a:p>
      </dgm:t>
    </dgm:pt>
    <dgm:pt modelId="{FE07845F-5A72-47F6-9863-666527D31396}" type="pres">
      <dgm:prSet presAssocID="{3A63F102-1E1F-4AC0-B69E-12CDBC86939E}" presName="node" presStyleLbl="node1" presStyleIdx="3" presStyleCnt="13">
        <dgm:presLayoutVars>
          <dgm:bulletEnabled val="1"/>
        </dgm:presLayoutVars>
      </dgm:prSet>
      <dgm:spPr/>
      <dgm:t>
        <a:bodyPr/>
        <a:lstStyle/>
        <a:p>
          <a:endParaRPr lang="en-US"/>
        </a:p>
      </dgm:t>
    </dgm:pt>
    <dgm:pt modelId="{F281A095-9B91-4D01-9B87-C11451B4268D}" type="pres">
      <dgm:prSet presAssocID="{31377A94-2FEA-48CF-9BB2-A1D5C477B2CC}" presName="sibTrans" presStyleCnt="0"/>
      <dgm:spPr/>
      <dgm:t>
        <a:bodyPr/>
        <a:lstStyle/>
        <a:p>
          <a:endParaRPr lang="en-US"/>
        </a:p>
      </dgm:t>
    </dgm:pt>
    <dgm:pt modelId="{E9A04828-7C6B-470D-9CB3-FD101883B467}" type="pres">
      <dgm:prSet presAssocID="{27D89617-E108-432C-9BB0-DF2EC4321006}" presName="node" presStyleLbl="node1" presStyleIdx="4" presStyleCnt="13">
        <dgm:presLayoutVars>
          <dgm:bulletEnabled val="1"/>
        </dgm:presLayoutVars>
      </dgm:prSet>
      <dgm:spPr/>
      <dgm:t>
        <a:bodyPr/>
        <a:lstStyle/>
        <a:p>
          <a:endParaRPr lang="en-US"/>
        </a:p>
      </dgm:t>
    </dgm:pt>
    <dgm:pt modelId="{10EF48B4-9911-419B-A51F-1EC4EB610AD6}" type="pres">
      <dgm:prSet presAssocID="{18CDCFC0-411E-4D3F-A79F-925BEDF478C2}" presName="sibTrans" presStyleCnt="0"/>
      <dgm:spPr/>
      <dgm:t>
        <a:bodyPr/>
        <a:lstStyle/>
        <a:p>
          <a:endParaRPr lang="en-US"/>
        </a:p>
      </dgm:t>
    </dgm:pt>
    <dgm:pt modelId="{F6C3B508-1645-48CF-B45D-A85831223257}" type="pres">
      <dgm:prSet presAssocID="{22E27475-FB0C-42F8-95D3-D0758016524F}" presName="node" presStyleLbl="node1" presStyleIdx="5" presStyleCnt="13">
        <dgm:presLayoutVars>
          <dgm:bulletEnabled val="1"/>
        </dgm:presLayoutVars>
      </dgm:prSet>
      <dgm:spPr/>
      <dgm:t>
        <a:bodyPr/>
        <a:lstStyle/>
        <a:p>
          <a:endParaRPr lang="en-US"/>
        </a:p>
      </dgm:t>
    </dgm:pt>
    <dgm:pt modelId="{28D54776-28CA-42E7-A81D-9B9F671D4CA1}" type="pres">
      <dgm:prSet presAssocID="{86196E12-EE48-4129-8F16-6808AAACDEFF}" presName="sibTrans" presStyleCnt="0"/>
      <dgm:spPr/>
      <dgm:t>
        <a:bodyPr/>
        <a:lstStyle/>
        <a:p>
          <a:endParaRPr lang="en-US"/>
        </a:p>
      </dgm:t>
    </dgm:pt>
    <dgm:pt modelId="{73F9641E-B24F-4BF8-A979-0F2E3C1D234C}" type="pres">
      <dgm:prSet presAssocID="{3D4EC4BE-EAEE-40A1-B44D-94F3D132590F}" presName="node" presStyleLbl="node1" presStyleIdx="6" presStyleCnt="13">
        <dgm:presLayoutVars>
          <dgm:bulletEnabled val="1"/>
        </dgm:presLayoutVars>
      </dgm:prSet>
      <dgm:spPr/>
      <dgm:t>
        <a:bodyPr/>
        <a:lstStyle/>
        <a:p>
          <a:endParaRPr lang="en-US"/>
        </a:p>
      </dgm:t>
    </dgm:pt>
    <dgm:pt modelId="{572C6475-8EA4-4B0C-A41C-33282756A5A5}" type="pres">
      <dgm:prSet presAssocID="{6807E09E-A734-4D61-AFF2-68E04CFF0683}" presName="sibTrans" presStyleCnt="0"/>
      <dgm:spPr/>
      <dgm:t>
        <a:bodyPr/>
        <a:lstStyle/>
        <a:p>
          <a:endParaRPr lang="en-US"/>
        </a:p>
      </dgm:t>
    </dgm:pt>
    <dgm:pt modelId="{A986EAB6-17E7-4940-B8B5-B788126ECF3E}" type="pres">
      <dgm:prSet presAssocID="{F8408CD4-74C6-407B-8D34-E67789723E64}" presName="node" presStyleLbl="node1" presStyleIdx="7" presStyleCnt="13">
        <dgm:presLayoutVars>
          <dgm:bulletEnabled val="1"/>
        </dgm:presLayoutVars>
      </dgm:prSet>
      <dgm:spPr/>
      <dgm:t>
        <a:bodyPr/>
        <a:lstStyle/>
        <a:p>
          <a:endParaRPr lang="en-US"/>
        </a:p>
      </dgm:t>
    </dgm:pt>
    <dgm:pt modelId="{01754993-DB8D-4975-A134-AA27154A2FF6}" type="pres">
      <dgm:prSet presAssocID="{36BEAC59-9432-4904-AB28-76E2BB4300AC}" presName="sibTrans" presStyleCnt="0"/>
      <dgm:spPr/>
      <dgm:t>
        <a:bodyPr/>
        <a:lstStyle/>
        <a:p>
          <a:endParaRPr lang="en-US"/>
        </a:p>
      </dgm:t>
    </dgm:pt>
    <dgm:pt modelId="{29DE74F8-270E-4389-A2E1-1426F2FC4846}" type="pres">
      <dgm:prSet presAssocID="{84232083-4ABF-4B8E-B8FD-5ACA298A1D2A}" presName="node" presStyleLbl="node1" presStyleIdx="8" presStyleCnt="13">
        <dgm:presLayoutVars>
          <dgm:bulletEnabled val="1"/>
        </dgm:presLayoutVars>
      </dgm:prSet>
      <dgm:spPr/>
      <dgm:t>
        <a:bodyPr/>
        <a:lstStyle/>
        <a:p>
          <a:endParaRPr lang="en-US"/>
        </a:p>
      </dgm:t>
    </dgm:pt>
    <dgm:pt modelId="{1EE748A6-0640-4F9A-A737-D6529BE1061B}" type="pres">
      <dgm:prSet presAssocID="{B66AF192-3FC8-451F-9DA4-9F8D8B2FFA17}" presName="sibTrans" presStyleCnt="0"/>
      <dgm:spPr/>
      <dgm:t>
        <a:bodyPr/>
        <a:lstStyle/>
        <a:p>
          <a:endParaRPr lang="en-US"/>
        </a:p>
      </dgm:t>
    </dgm:pt>
    <dgm:pt modelId="{9F393515-769A-4AC2-A15C-28417A1FA668}" type="pres">
      <dgm:prSet presAssocID="{49F7C40D-2D99-4759-BB8D-E645430B4E68}" presName="node" presStyleLbl="node1" presStyleIdx="9" presStyleCnt="13">
        <dgm:presLayoutVars>
          <dgm:bulletEnabled val="1"/>
        </dgm:presLayoutVars>
      </dgm:prSet>
      <dgm:spPr/>
      <dgm:t>
        <a:bodyPr/>
        <a:lstStyle/>
        <a:p>
          <a:endParaRPr lang="en-US"/>
        </a:p>
      </dgm:t>
    </dgm:pt>
    <dgm:pt modelId="{3880031E-7097-45EB-AC44-138D3A76B6A9}" type="pres">
      <dgm:prSet presAssocID="{C0AFCE91-85C9-43B9-BA3E-55AF28A1B6C8}" presName="sibTrans" presStyleCnt="0"/>
      <dgm:spPr/>
      <dgm:t>
        <a:bodyPr/>
        <a:lstStyle/>
        <a:p>
          <a:endParaRPr lang="en-US"/>
        </a:p>
      </dgm:t>
    </dgm:pt>
    <dgm:pt modelId="{CFF62C85-D04D-460D-846B-73D1BBF9FE3B}" type="pres">
      <dgm:prSet presAssocID="{EB53D388-8A9A-46E8-8A67-47D223428159}" presName="node" presStyleLbl="node1" presStyleIdx="10" presStyleCnt="13" custLinFactNeighborX="3184" custLinFactNeighborY="5306">
        <dgm:presLayoutVars>
          <dgm:bulletEnabled val="1"/>
        </dgm:presLayoutVars>
      </dgm:prSet>
      <dgm:spPr/>
      <dgm:t>
        <a:bodyPr/>
        <a:lstStyle/>
        <a:p>
          <a:endParaRPr lang="en-US"/>
        </a:p>
      </dgm:t>
    </dgm:pt>
    <dgm:pt modelId="{64251F2D-209B-4672-8BDD-67714A845C7D}" type="pres">
      <dgm:prSet presAssocID="{32706EDF-DBB9-429F-A36D-C4B6059A56D7}" presName="sibTrans" presStyleCnt="0"/>
      <dgm:spPr/>
      <dgm:t>
        <a:bodyPr/>
        <a:lstStyle/>
        <a:p>
          <a:endParaRPr lang="en-US"/>
        </a:p>
      </dgm:t>
    </dgm:pt>
    <dgm:pt modelId="{F4FC30BF-98F3-40DA-9C77-4CCD15F2138F}" type="pres">
      <dgm:prSet presAssocID="{48EA0E71-0229-4DBC-80DF-F19B49875B6C}" presName="node" presStyleLbl="node1" presStyleIdx="11" presStyleCnt="13">
        <dgm:presLayoutVars>
          <dgm:bulletEnabled val="1"/>
        </dgm:presLayoutVars>
      </dgm:prSet>
      <dgm:spPr/>
      <dgm:t>
        <a:bodyPr/>
        <a:lstStyle/>
        <a:p>
          <a:endParaRPr lang="en-US"/>
        </a:p>
      </dgm:t>
    </dgm:pt>
    <dgm:pt modelId="{4E7F759C-73DC-42EC-B3D7-E110D71D42B3}" type="pres">
      <dgm:prSet presAssocID="{E11D6F2A-9AC0-443C-AB5C-946DEDDEAD30}" presName="sibTrans" presStyleCnt="0"/>
      <dgm:spPr/>
      <dgm:t>
        <a:bodyPr/>
        <a:lstStyle/>
        <a:p>
          <a:endParaRPr lang="en-US"/>
        </a:p>
      </dgm:t>
    </dgm:pt>
    <dgm:pt modelId="{4F1A57D4-DC55-485A-9181-194D0694A764}" type="pres">
      <dgm:prSet presAssocID="{EB1CCCDD-20CD-42EB-9B24-779090CE5F3E}" presName="node" presStyleLbl="node1" presStyleIdx="12" presStyleCnt="13">
        <dgm:presLayoutVars>
          <dgm:bulletEnabled val="1"/>
        </dgm:presLayoutVars>
      </dgm:prSet>
      <dgm:spPr/>
      <dgm:t>
        <a:bodyPr/>
        <a:lstStyle/>
        <a:p>
          <a:endParaRPr lang="en-US"/>
        </a:p>
      </dgm:t>
    </dgm:pt>
  </dgm:ptLst>
  <dgm:cxnLst>
    <dgm:cxn modelId="{DCDCF2AF-6114-4FE7-9CC6-F96F7892AB5D}" srcId="{F31D161E-F65A-4F41-98BF-055D193DF067}" destId="{48EA0E71-0229-4DBC-80DF-F19B49875B6C}" srcOrd="11" destOrd="0" parTransId="{4F1C51AC-4437-44A4-A1BD-B07122F57123}" sibTransId="{E11D6F2A-9AC0-443C-AB5C-946DEDDEAD30}"/>
    <dgm:cxn modelId="{8026C5DB-E970-4A5A-AA81-40CE0A8F96F1}" type="presOf" srcId="{22E27475-FB0C-42F8-95D3-D0758016524F}" destId="{F6C3B508-1645-48CF-B45D-A85831223257}" srcOrd="0" destOrd="0" presId="urn:microsoft.com/office/officeart/2005/8/layout/default"/>
    <dgm:cxn modelId="{52B5ABC6-7417-4942-8637-D3570383F7B1}" type="presOf" srcId="{CF55C279-14A1-4521-8290-3CCF3E7F24F8}" destId="{2EDD2B8B-B09C-4001-84BA-2DD98D2A8039}" srcOrd="0" destOrd="0" presId="urn:microsoft.com/office/officeart/2005/8/layout/default"/>
    <dgm:cxn modelId="{D0AFC97E-50AE-4F33-BF65-00CD65C95615}" type="presOf" srcId="{84232083-4ABF-4B8E-B8FD-5ACA298A1D2A}" destId="{29DE74F8-270E-4389-A2E1-1426F2FC4846}" srcOrd="0" destOrd="0" presId="urn:microsoft.com/office/officeart/2005/8/layout/default"/>
    <dgm:cxn modelId="{103DB990-8554-435C-AB1A-F4D4A09DA909}" srcId="{F31D161E-F65A-4F41-98BF-055D193DF067}" destId="{3D4EC4BE-EAEE-40A1-B44D-94F3D132590F}" srcOrd="6" destOrd="0" parTransId="{00032504-BA55-4040-BAAB-322BDEF067B2}" sibTransId="{6807E09E-A734-4D61-AFF2-68E04CFF0683}"/>
    <dgm:cxn modelId="{6C7FAE46-DC2E-4BFD-B8CE-9742F8B0ABA8}" type="presOf" srcId="{27D89617-E108-432C-9BB0-DF2EC4321006}" destId="{E9A04828-7C6B-470D-9CB3-FD101883B467}" srcOrd="0" destOrd="0" presId="urn:microsoft.com/office/officeart/2005/8/layout/default"/>
    <dgm:cxn modelId="{391CDE50-1BE5-4C66-8B40-C4AE9C7FFA97}" type="presOf" srcId="{72DD1646-4C66-4EF3-924B-2BF9A0354768}" destId="{26237C1D-F7B1-40AE-B27E-D68734F1D3EB}" srcOrd="0" destOrd="0" presId="urn:microsoft.com/office/officeart/2005/8/layout/default"/>
    <dgm:cxn modelId="{9629F9E7-AFDD-485E-9EE6-56FC62856171}" srcId="{F31D161E-F65A-4F41-98BF-055D193DF067}" destId="{49F7C40D-2D99-4759-BB8D-E645430B4E68}" srcOrd="9" destOrd="0" parTransId="{386547AE-96BF-4411-B0BF-FCAB61D8FE22}" sibTransId="{C0AFCE91-85C9-43B9-BA3E-55AF28A1B6C8}"/>
    <dgm:cxn modelId="{4B9BD658-4A66-44C7-B4C2-71FC9853E45B}" type="presOf" srcId="{3A63F102-1E1F-4AC0-B69E-12CDBC86939E}" destId="{FE07845F-5A72-47F6-9863-666527D31396}" srcOrd="0" destOrd="0" presId="urn:microsoft.com/office/officeart/2005/8/layout/default"/>
    <dgm:cxn modelId="{0A59D4BE-DC28-4C91-8A00-0D8D633546AC}" srcId="{F31D161E-F65A-4F41-98BF-055D193DF067}" destId="{22E27475-FB0C-42F8-95D3-D0758016524F}" srcOrd="5" destOrd="0" parTransId="{3A4BAB04-6FEB-48D5-BFFE-9A9AD02E0544}" sibTransId="{86196E12-EE48-4129-8F16-6808AAACDEFF}"/>
    <dgm:cxn modelId="{106738D7-D1E8-446B-94DB-2522701FA892}" type="presOf" srcId="{EB53D388-8A9A-46E8-8A67-47D223428159}" destId="{CFF62C85-D04D-460D-846B-73D1BBF9FE3B}" srcOrd="0" destOrd="0" presId="urn:microsoft.com/office/officeart/2005/8/layout/default"/>
    <dgm:cxn modelId="{FD70E168-059D-40C7-992B-2AA02DC179BF}" type="presOf" srcId="{F31D161E-F65A-4F41-98BF-055D193DF067}" destId="{6744734A-0FDC-4826-9627-02EC6D302BE8}" srcOrd="0" destOrd="0" presId="urn:microsoft.com/office/officeart/2005/8/layout/default"/>
    <dgm:cxn modelId="{0625D4BC-F528-41C7-BEC4-04696D1E5800}" srcId="{F31D161E-F65A-4F41-98BF-055D193DF067}" destId="{EB53D388-8A9A-46E8-8A67-47D223428159}" srcOrd="10" destOrd="0" parTransId="{2D62DC62-92BC-47F5-B543-817384895798}" sibTransId="{32706EDF-DBB9-429F-A36D-C4B6059A56D7}"/>
    <dgm:cxn modelId="{ADC88481-A537-4C11-9C90-3314D86F0273}" srcId="{F31D161E-F65A-4F41-98BF-055D193DF067}" destId="{CF55C279-14A1-4521-8290-3CCF3E7F24F8}" srcOrd="1" destOrd="0" parTransId="{548E4E58-3529-406B-8F5E-41115D7DBB31}" sibTransId="{2C4CA696-2C90-4B21-9CAD-2A7A93BDB1D7}"/>
    <dgm:cxn modelId="{83FF8D85-691B-40C9-8E06-38CD60F45203}" type="presOf" srcId="{9E58B097-1CDE-4CEC-B6B2-8795A8AC6345}" destId="{1327DDBF-7B05-4F90-A438-FC779C73F737}" srcOrd="0" destOrd="0" presId="urn:microsoft.com/office/officeart/2005/8/layout/default"/>
    <dgm:cxn modelId="{AF6618F3-73C8-4FFF-8EEE-B26603BCE2C8}" type="presOf" srcId="{49F7C40D-2D99-4759-BB8D-E645430B4E68}" destId="{9F393515-769A-4AC2-A15C-28417A1FA668}" srcOrd="0" destOrd="0" presId="urn:microsoft.com/office/officeart/2005/8/layout/default"/>
    <dgm:cxn modelId="{9E2F384A-04CA-4916-983B-7779AA1B74B2}" type="presOf" srcId="{F8408CD4-74C6-407B-8D34-E67789723E64}" destId="{A986EAB6-17E7-4940-B8B5-B788126ECF3E}" srcOrd="0" destOrd="0" presId="urn:microsoft.com/office/officeart/2005/8/layout/default"/>
    <dgm:cxn modelId="{B6593AD7-254B-411C-95C2-A560998C446F}" type="presOf" srcId="{3D4EC4BE-EAEE-40A1-B44D-94F3D132590F}" destId="{73F9641E-B24F-4BF8-A979-0F2E3C1D234C}" srcOrd="0" destOrd="0" presId="urn:microsoft.com/office/officeart/2005/8/layout/default"/>
    <dgm:cxn modelId="{01A877DE-3CAC-4C80-9DB7-C75E74F6C576}" srcId="{F31D161E-F65A-4F41-98BF-055D193DF067}" destId="{F8408CD4-74C6-407B-8D34-E67789723E64}" srcOrd="7" destOrd="0" parTransId="{68B63319-A69A-446C-82CC-CC0E41EF9380}" sibTransId="{36BEAC59-9432-4904-AB28-76E2BB4300AC}"/>
    <dgm:cxn modelId="{BA6FA486-EB49-45BA-A9D8-EBD4A44E01FB}" type="presOf" srcId="{EB1CCCDD-20CD-42EB-9B24-779090CE5F3E}" destId="{4F1A57D4-DC55-485A-9181-194D0694A764}" srcOrd="0" destOrd="0" presId="urn:microsoft.com/office/officeart/2005/8/layout/default"/>
    <dgm:cxn modelId="{CC226A12-0079-4C87-B944-65FEC627A74A}" srcId="{F31D161E-F65A-4F41-98BF-055D193DF067}" destId="{EB1CCCDD-20CD-42EB-9B24-779090CE5F3E}" srcOrd="12" destOrd="0" parTransId="{9396D5AF-2854-4F94-ACAE-7FAC9C9A5FD0}" sibTransId="{70F33EC8-3B7B-4FCF-89A3-9EF3B3583245}"/>
    <dgm:cxn modelId="{D26987D3-9BB2-4ECA-83DF-1043CAA848A2}" srcId="{F31D161E-F65A-4F41-98BF-055D193DF067}" destId="{84232083-4ABF-4B8E-B8FD-5ACA298A1D2A}" srcOrd="8" destOrd="0" parTransId="{50F0DE66-C958-4FC5-A2EF-E68C948B78BF}" sibTransId="{B66AF192-3FC8-451F-9DA4-9F8D8B2FFA17}"/>
    <dgm:cxn modelId="{C4DF9EB6-BEFE-467E-A26A-3101B02D510E}" type="presOf" srcId="{48EA0E71-0229-4DBC-80DF-F19B49875B6C}" destId="{F4FC30BF-98F3-40DA-9C77-4CCD15F2138F}" srcOrd="0" destOrd="0" presId="urn:microsoft.com/office/officeart/2005/8/layout/default"/>
    <dgm:cxn modelId="{96670E69-1459-439B-90BE-CCCB027F5449}" srcId="{F31D161E-F65A-4F41-98BF-055D193DF067}" destId="{72DD1646-4C66-4EF3-924B-2BF9A0354768}" srcOrd="2" destOrd="0" parTransId="{874AC695-DC05-421F-9B51-58496E502256}" sibTransId="{BBAD8813-ED61-4DEC-AD1E-36184A3E98B4}"/>
    <dgm:cxn modelId="{E5BF9139-6C36-4F19-B2A8-1DDD28401AAE}" srcId="{F31D161E-F65A-4F41-98BF-055D193DF067}" destId="{27D89617-E108-432C-9BB0-DF2EC4321006}" srcOrd="4" destOrd="0" parTransId="{5E99CEA4-5730-4E56-BFB8-1BEBA9C9DB74}" sibTransId="{18CDCFC0-411E-4D3F-A79F-925BEDF478C2}"/>
    <dgm:cxn modelId="{1AB254F9-4021-45CB-A875-9554399C5ADF}" srcId="{F31D161E-F65A-4F41-98BF-055D193DF067}" destId="{3A63F102-1E1F-4AC0-B69E-12CDBC86939E}" srcOrd="3" destOrd="0" parTransId="{435232A0-51CE-4E07-BC4F-39FF666EF16A}" sibTransId="{31377A94-2FEA-48CF-9BB2-A1D5C477B2CC}"/>
    <dgm:cxn modelId="{2F06F28D-B2AD-4AD0-82B8-B8CD785256C2}" srcId="{F31D161E-F65A-4F41-98BF-055D193DF067}" destId="{9E58B097-1CDE-4CEC-B6B2-8795A8AC6345}" srcOrd="0" destOrd="0" parTransId="{C038FE4B-3A11-4C4D-A187-3773B58E2112}" sibTransId="{4E8EDA67-11D8-40BF-87AF-A248719888D1}"/>
    <dgm:cxn modelId="{B6D7D378-DC1C-44E6-B95A-D611CF6089A7}" type="presParOf" srcId="{6744734A-0FDC-4826-9627-02EC6D302BE8}" destId="{1327DDBF-7B05-4F90-A438-FC779C73F737}" srcOrd="0" destOrd="0" presId="urn:microsoft.com/office/officeart/2005/8/layout/default"/>
    <dgm:cxn modelId="{12512A62-1650-4292-A537-8611CEAAEC78}" type="presParOf" srcId="{6744734A-0FDC-4826-9627-02EC6D302BE8}" destId="{E401A22F-0482-434F-9A45-88A63F5D23E6}" srcOrd="1" destOrd="0" presId="urn:microsoft.com/office/officeart/2005/8/layout/default"/>
    <dgm:cxn modelId="{E41FC85B-1377-4564-A8FC-D8B1A9CF779B}" type="presParOf" srcId="{6744734A-0FDC-4826-9627-02EC6D302BE8}" destId="{2EDD2B8B-B09C-4001-84BA-2DD98D2A8039}" srcOrd="2" destOrd="0" presId="urn:microsoft.com/office/officeart/2005/8/layout/default"/>
    <dgm:cxn modelId="{1A4B4B59-BDC0-4EE2-8649-D45CE92BA1E2}" type="presParOf" srcId="{6744734A-0FDC-4826-9627-02EC6D302BE8}" destId="{80411AA8-FC81-49AC-8088-B4EC2751DE10}" srcOrd="3" destOrd="0" presId="urn:microsoft.com/office/officeart/2005/8/layout/default"/>
    <dgm:cxn modelId="{2B86D9E3-F572-4680-BA53-0EFED2DD07C8}" type="presParOf" srcId="{6744734A-0FDC-4826-9627-02EC6D302BE8}" destId="{26237C1D-F7B1-40AE-B27E-D68734F1D3EB}" srcOrd="4" destOrd="0" presId="urn:microsoft.com/office/officeart/2005/8/layout/default"/>
    <dgm:cxn modelId="{F0B2600E-43BA-48A0-822D-3AE1087C7D64}" type="presParOf" srcId="{6744734A-0FDC-4826-9627-02EC6D302BE8}" destId="{3EE2BD95-7E44-4ED7-813B-490A298C4A8D}" srcOrd="5" destOrd="0" presId="urn:microsoft.com/office/officeart/2005/8/layout/default"/>
    <dgm:cxn modelId="{DFACD3A7-0B05-41B4-A0F4-E41873EA3DA7}" type="presParOf" srcId="{6744734A-0FDC-4826-9627-02EC6D302BE8}" destId="{FE07845F-5A72-47F6-9863-666527D31396}" srcOrd="6" destOrd="0" presId="urn:microsoft.com/office/officeart/2005/8/layout/default"/>
    <dgm:cxn modelId="{3AF8D7F3-2490-48C1-A0ED-FCC7ABC4FE07}" type="presParOf" srcId="{6744734A-0FDC-4826-9627-02EC6D302BE8}" destId="{F281A095-9B91-4D01-9B87-C11451B4268D}" srcOrd="7" destOrd="0" presId="urn:microsoft.com/office/officeart/2005/8/layout/default"/>
    <dgm:cxn modelId="{9F3696FD-59CA-4747-9C83-27F6D9EFA954}" type="presParOf" srcId="{6744734A-0FDC-4826-9627-02EC6D302BE8}" destId="{E9A04828-7C6B-470D-9CB3-FD101883B467}" srcOrd="8" destOrd="0" presId="urn:microsoft.com/office/officeart/2005/8/layout/default"/>
    <dgm:cxn modelId="{A97F6D7D-1A68-43FB-80A6-7E4A85EB2A37}" type="presParOf" srcId="{6744734A-0FDC-4826-9627-02EC6D302BE8}" destId="{10EF48B4-9911-419B-A51F-1EC4EB610AD6}" srcOrd="9" destOrd="0" presId="urn:microsoft.com/office/officeart/2005/8/layout/default"/>
    <dgm:cxn modelId="{3377932A-7066-4F2D-9B0A-D6600D24E1C6}" type="presParOf" srcId="{6744734A-0FDC-4826-9627-02EC6D302BE8}" destId="{F6C3B508-1645-48CF-B45D-A85831223257}" srcOrd="10" destOrd="0" presId="urn:microsoft.com/office/officeart/2005/8/layout/default"/>
    <dgm:cxn modelId="{427A4682-3CFF-4180-8004-93FDD0972420}" type="presParOf" srcId="{6744734A-0FDC-4826-9627-02EC6D302BE8}" destId="{28D54776-28CA-42E7-A81D-9B9F671D4CA1}" srcOrd="11" destOrd="0" presId="urn:microsoft.com/office/officeart/2005/8/layout/default"/>
    <dgm:cxn modelId="{D5D85D3F-747A-4841-83A6-7062D7CCFC83}" type="presParOf" srcId="{6744734A-0FDC-4826-9627-02EC6D302BE8}" destId="{73F9641E-B24F-4BF8-A979-0F2E3C1D234C}" srcOrd="12" destOrd="0" presId="urn:microsoft.com/office/officeart/2005/8/layout/default"/>
    <dgm:cxn modelId="{BFEA080D-B70F-44DD-A13A-EF98867DB1E5}" type="presParOf" srcId="{6744734A-0FDC-4826-9627-02EC6D302BE8}" destId="{572C6475-8EA4-4B0C-A41C-33282756A5A5}" srcOrd="13" destOrd="0" presId="urn:microsoft.com/office/officeart/2005/8/layout/default"/>
    <dgm:cxn modelId="{1B8FFDB3-0440-440F-9BC9-5FD79034ADDC}" type="presParOf" srcId="{6744734A-0FDC-4826-9627-02EC6D302BE8}" destId="{A986EAB6-17E7-4940-B8B5-B788126ECF3E}" srcOrd="14" destOrd="0" presId="urn:microsoft.com/office/officeart/2005/8/layout/default"/>
    <dgm:cxn modelId="{5F926C4E-8822-4804-BFD1-82D2A1EB0B95}" type="presParOf" srcId="{6744734A-0FDC-4826-9627-02EC6D302BE8}" destId="{01754993-DB8D-4975-A134-AA27154A2FF6}" srcOrd="15" destOrd="0" presId="urn:microsoft.com/office/officeart/2005/8/layout/default"/>
    <dgm:cxn modelId="{AC8413EE-AE47-4D05-A9B0-0A49B6007FA9}" type="presParOf" srcId="{6744734A-0FDC-4826-9627-02EC6D302BE8}" destId="{29DE74F8-270E-4389-A2E1-1426F2FC4846}" srcOrd="16" destOrd="0" presId="urn:microsoft.com/office/officeart/2005/8/layout/default"/>
    <dgm:cxn modelId="{7E1D0DC7-504E-49E8-BAB9-8FBD29E79582}" type="presParOf" srcId="{6744734A-0FDC-4826-9627-02EC6D302BE8}" destId="{1EE748A6-0640-4F9A-A737-D6529BE1061B}" srcOrd="17" destOrd="0" presId="urn:microsoft.com/office/officeart/2005/8/layout/default"/>
    <dgm:cxn modelId="{A2869087-A50A-4DDE-BB26-B59C2418F982}" type="presParOf" srcId="{6744734A-0FDC-4826-9627-02EC6D302BE8}" destId="{9F393515-769A-4AC2-A15C-28417A1FA668}" srcOrd="18" destOrd="0" presId="urn:microsoft.com/office/officeart/2005/8/layout/default"/>
    <dgm:cxn modelId="{7CFBA7AC-19ED-4EA1-9831-0ABAFEE79F60}" type="presParOf" srcId="{6744734A-0FDC-4826-9627-02EC6D302BE8}" destId="{3880031E-7097-45EB-AC44-138D3A76B6A9}" srcOrd="19" destOrd="0" presId="urn:microsoft.com/office/officeart/2005/8/layout/default"/>
    <dgm:cxn modelId="{76FDF173-6FA3-4B08-A1A1-3AC959551F00}" type="presParOf" srcId="{6744734A-0FDC-4826-9627-02EC6D302BE8}" destId="{CFF62C85-D04D-460D-846B-73D1BBF9FE3B}" srcOrd="20" destOrd="0" presId="urn:microsoft.com/office/officeart/2005/8/layout/default"/>
    <dgm:cxn modelId="{98254E0C-7049-45BA-BCC7-4ADFF18C210E}" type="presParOf" srcId="{6744734A-0FDC-4826-9627-02EC6D302BE8}" destId="{64251F2D-209B-4672-8BDD-67714A845C7D}" srcOrd="21" destOrd="0" presId="urn:microsoft.com/office/officeart/2005/8/layout/default"/>
    <dgm:cxn modelId="{3901241B-852E-44E8-8B10-10300485A761}" type="presParOf" srcId="{6744734A-0FDC-4826-9627-02EC6D302BE8}" destId="{F4FC30BF-98F3-40DA-9C77-4CCD15F2138F}" srcOrd="22" destOrd="0" presId="urn:microsoft.com/office/officeart/2005/8/layout/default"/>
    <dgm:cxn modelId="{A6D8FDE4-FE43-4036-B06C-05260CF232CC}" type="presParOf" srcId="{6744734A-0FDC-4826-9627-02EC6D302BE8}" destId="{4E7F759C-73DC-42EC-B3D7-E110D71D42B3}" srcOrd="23" destOrd="0" presId="urn:microsoft.com/office/officeart/2005/8/layout/default"/>
    <dgm:cxn modelId="{5CB48836-03E1-40BC-8E3B-531976E2A0B8}" type="presParOf" srcId="{6744734A-0FDC-4826-9627-02EC6D302BE8}" destId="{4F1A57D4-DC55-485A-9181-194D0694A764}" srcOrd="24" destOrd="0" presId="urn:microsoft.com/office/officeart/2005/8/layout/defaul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F0BB3A0-E3D6-40B4-A0AD-60FC8D91855E}" type="doc">
      <dgm:prSet loTypeId="urn:microsoft.com/office/officeart/2005/8/layout/pList2" loCatId="list" qsTypeId="urn:microsoft.com/office/officeart/2005/8/quickstyle/3d3" qsCatId="3D" csTypeId="urn:microsoft.com/office/officeart/2005/8/colors/accent1_2" csCatId="accent1" phldr="1"/>
      <dgm:spPr/>
    </dgm:pt>
    <dgm:pt modelId="{324F2410-5DD6-4E8E-838A-6ABC285BEB27}">
      <dgm:prSet phldrT="[Text]"/>
      <dgm:spPr/>
      <dgm:t>
        <a:bodyPr/>
        <a:lstStyle/>
        <a:p>
          <a:pPr algn="ctr"/>
          <a:r>
            <a:rPr lang="en-US" b="1" dirty="0" smtClean="0"/>
            <a:t>Ft. Hood Shooting</a:t>
          </a:r>
        </a:p>
        <a:p>
          <a:pPr algn="ctr"/>
          <a:endParaRPr lang="en-US" dirty="0" smtClean="0"/>
        </a:p>
        <a:p>
          <a:pPr algn="ctr"/>
          <a:endParaRPr lang="en-US" dirty="0" smtClean="0"/>
        </a:p>
        <a:p>
          <a:pPr algn="ctr"/>
          <a:endParaRPr lang="en-US" dirty="0"/>
        </a:p>
      </dgm:t>
    </dgm:pt>
    <dgm:pt modelId="{14423183-B52A-4FE6-A306-68EE27801751}" type="parTrans" cxnId="{5E93E724-0833-44D3-9291-1CA65364B62D}">
      <dgm:prSet/>
      <dgm:spPr/>
      <dgm:t>
        <a:bodyPr/>
        <a:lstStyle/>
        <a:p>
          <a:endParaRPr lang="en-US"/>
        </a:p>
      </dgm:t>
    </dgm:pt>
    <dgm:pt modelId="{9FD6D529-6CA5-442B-BE14-31E50E2D96FE}" type="sibTrans" cxnId="{5E93E724-0833-44D3-9291-1CA65364B62D}">
      <dgm:prSet/>
      <dgm:spPr/>
      <dgm:t>
        <a:bodyPr/>
        <a:lstStyle/>
        <a:p>
          <a:endParaRPr lang="en-US"/>
        </a:p>
      </dgm:t>
    </dgm:pt>
    <dgm:pt modelId="{88DF370A-1E89-4983-B09F-0F84D43DEF95}">
      <dgm:prSet phldrT="[Text]"/>
      <dgm:spPr/>
      <dgm:t>
        <a:bodyPr/>
        <a:lstStyle/>
        <a:p>
          <a:r>
            <a:rPr lang="en-US" b="1" dirty="0" smtClean="0"/>
            <a:t>Anthrax Attack</a:t>
          </a:r>
        </a:p>
      </dgm:t>
    </dgm:pt>
    <dgm:pt modelId="{C1FBDFAB-DA4E-4633-BF9D-3B0F8077533E}" type="parTrans" cxnId="{392BCD82-EC14-42FF-B05C-D6D238500D16}">
      <dgm:prSet/>
      <dgm:spPr/>
      <dgm:t>
        <a:bodyPr/>
        <a:lstStyle/>
        <a:p>
          <a:endParaRPr lang="en-US"/>
        </a:p>
      </dgm:t>
    </dgm:pt>
    <dgm:pt modelId="{8307FD06-6704-4B1A-8A9A-0AC9D7A60FE6}" type="sibTrans" cxnId="{392BCD82-EC14-42FF-B05C-D6D238500D16}">
      <dgm:prSet/>
      <dgm:spPr/>
      <dgm:t>
        <a:bodyPr/>
        <a:lstStyle/>
        <a:p>
          <a:endParaRPr lang="en-US"/>
        </a:p>
      </dgm:t>
    </dgm:pt>
    <dgm:pt modelId="{4E3FC1A5-B06C-480F-85FE-A904A093C373}">
      <dgm:prSet phldrT="[Text]"/>
      <dgm:spPr/>
      <dgm:t>
        <a:bodyPr/>
        <a:lstStyle/>
        <a:p>
          <a:r>
            <a:rPr lang="en-US" b="1" dirty="0" smtClean="0"/>
            <a:t>Wiki Leaks</a:t>
          </a:r>
        </a:p>
        <a:p>
          <a:endParaRPr lang="en-US" dirty="0" smtClean="0"/>
        </a:p>
      </dgm:t>
    </dgm:pt>
    <dgm:pt modelId="{54F35FDB-290E-44B6-A175-709D002382F1}" type="parTrans" cxnId="{08A2E10F-979E-4643-A299-ADAFAB288318}">
      <dgm:prSet/>
      <dgm:spPr/>
      <dgm:t>
        <a:bodyPr/>
        <a:lstStyle/>
        <a:p>
          <a:endParaRPr lang="en-US"/>
        </a:p>
      </dgm:t>
    </dgm:pt>
    <dgm:pt modelId="{FB54F284-B3E8-4EE2-967D-4D5A6547B8D3}" type="sibTrans" cxnId="{08A2E10F-979E-4643-A299-ADAFAB288318}">
      <dgm:prSet/>
      <dgm:spPr/>
      <dgm:t>
        <a:bodyPr/>
        <a:lstStyle/>
        <a:p>
          <a:endParaRPr lang="en-US"/>
        </a:p>
      </dgm:t>
    </dgm:pt>
    <dgm:pt modelId="{EC749FA9-1865-49E0-AFA1-61DF226C6324}">
      <dgm:prSet/>
      <dgm:spPr/>
      <dgm:t>
        <a:bodyPr/>
        <a:lstStyle/>
        <a:p>
          <a:r>
            <a:rPr lang="en-US" b="1" dirty="0" smtClean="0"/>
            <a:t>Kuwait</a:t>
          </a:r>
        </a:p>
        <a:p>
          <a:r>
            <a:rPr lang="en-US" b="1" dirty="0" smtClean="0"/>
            <a:t>Attack on fellow soldiers</a:t>
          </a:r>
          <a:endParaRPr lang="en-US" b="1" dirty="0"/>
        </a:p>
      </dgm:t>
    </dgm:pt>
    <dgm:pt modelId="{6F352B93-5E58-4F6F-8013-34FB6E67FACB}" type="parTrans" cxnId="{FB334E30-14F6-40A5-9609-36E27A3E3571}">
      <dgm:prSet/>
      <dgm:spPr/>
      <dgm:t>
        <a:bodyPr/>
        <a:lstStyle/>
        <a:p>
          <a:endParaRPr lang="en-US"/>
        </a:p>
      </dgm:t>
    </dgm:pt>
    <dgm:pt modelId="{F562559B-9D73-4508-9E95-4788BB8536AC}" type="sibTrans" cxnId="{FB334E30-14F6-40A5-9609-36E27A3E3571}">
      <dgm:prSet/>
      <dgm:spPr/>
      <dgm:t>
        <a:bodyPr/>
        <a:lstStyle/>
        <a:p>
          <a:endParaRPr lang="en-US"/>
        </a:p>
      </dgm:t>
    </dgm:pt>
    <dgm:pt modelId="{B7CC46ED-3137-49CE-B99D-E81D95497E87}" type="pres">
      <dgm:prSet presAssocID="{BF0BB3A0-E3D6-40B4-A0AD-60FC8D91855E}" presName="Name0" presStyleCnt="0">
        <dgm:presLayoutVars>
          <dgm:dir/>
          <dgm:resizeHandles val="exact"/>
        </dgm:presLayoutVars>
      </dgm:prSet>
      <dgm:spPr/>
    </dgm:pt>
    <dgm:pt modelId="{699BB1EF-DEBE-4E3E-8817-59DE56487A78}" type="pres">
      <dgm:prSet presAssocID="{BF0BB3A0-E3D6-40B4-A0AD-60FC8D91855E}" presName="bkgdShp" presStyleLbl="alignAccFollowNode1" presStyleIdx="0" presStyleCnt="1"/>
      <dgm:spPr/>
    </dgm:pt>
    <dgm:pt modelId="{BB0C0282-BC05-44D1-AD5F-3DF5B6469D8A}" type="pres">
      <dgm:prSet presAssocID="{BF0BB3A0-E3D6-40B4-A0AD-60FC8D91855E}" presName="linComp" presStyleCnt="0"/>
      <dgm:spPr/>
    </dgm:pt>
    <dgm:pt modelId="{6F5F0F2A-A142-4DB8-9B3A-FB2326DB3945}" type="pres">
      <dgm:prSet presAssocID="{324F2410-5DD6-4E8E-838A-6ABC285BEB27}" presName="compNode" presStyleCnt="0"/>
      <dgm:spPr/>
    </dgm:pt>
    <dgm:pt modelId="{0432A53D-3392-4494-AB54-610F66068B2F}" type="pres">
      <dgm:prSet presAssocID="{324F2410-5DD6-4E8E-838A-6ABC285BEB27}" presName="node" presStyleLbl="node1" presStyleIdx="0" presStyleCnt="4">
        <dgm:presLayoutVars>
          <dgm:bulletEnabled val="1"/>
        </dgm:presLayoutVars>
      </dgm:prSet>
      <dgm:spPr/>
      <dgm:t>
        <a:bodyPr/>
        <a:lstStyle/>
        <a:p>
          <a:endParaRPr lang="en-US"/>
        </a:p>
      </dgm:t>
    </dgm:pt>
    <dgm:pt modelId="{454CAB73-5E52-4CD1-9F69-3A61A712806E}" type="pres">
      <dgm:prSet presAssocID="{324F2410-5DD6-4E8E-838A-6ABC285BEB27}" presName="invisiNode" presStyleLbl="node1" presStyleIdx="0" presStyleCnt="4"/>
      <dgm:spPr/>
    </dgm:pt>
    <dgm:pt modelId="{F1AD3970-1049-497F-A6F8-FE815B955B9C}" type="pres">
      <dgm:prSet presAssocID="{324F2410-5DD6-4E8E-838A-6ABC285BEB27}" presName="imagNode" presStyleLbl="fgImgPlace1" presStyleIdx="0" presStyleCnt="4"/>
      <dgm:spPr>
        <a:blipFill rotWithShape="0">
          <a:blip xmlns:r="http://schemas.openxmlformats.org/officeDocument/2006/relationships" r:embed="rId1"/>
          <a:stretch>
            <a:fillRect/>
          </a:stretch>
        </a:blipFill>
      </dgm:spPr>
    </dgm:pt>
    <dgm:pt modelId="{9614749D-CB91-4645-954A-7B3BCBF5AE99}" type="pres">
      <dgm:prSet presAssocID="{9FD6D529-6CA5-442B-BE14-31E50E2D96FE}" presName="sibTrans" presStyleLbl="sibTrans2D1" presStyleIdx="0" presStyleCnt="0"/>
      <dgm:spPr/>
      <dgm:t>
        <a:bodyPr/>
        <a:lstStyle/>
        <a:p>
          <a:endParaRPr lang="en-US"/>
        </a:p>
      </dgm:t>
    </dgm:pt>
    <dgm:pt modelId="{4E39EC5A-13F7-4EC5-A8EC-E1047CE23601}" type="pres">
      <dgm:prSet presAssocID="{88DF370A-1E89-4983-B09F-0F84D43DEF95}" presName="compNode" presStyleCnt="0"/>
      <dgm:spPr/>
    </dgm:pt>
    <dgm:pt modelId="{3DD057F6-A81A-4198-A5F8-8E70A30CBDF0}" type="pres">
      <dgm:prSet presAssocID="{88DF370A-1E89-4983-B09F-0F84D43DEF95}" presName="node" presStyleLbl="node1" presStyleIdx="1" presStyleCnt="4">
        <dgm:presLayoutVars>
          <dgm:bulletEnabled val="1"/>
        </dgm:presLayoutVars>
      </dgm:prSet>
      <dgm:spPr/>
      <dgm:t>
        <a:bodyPr/>
        <a:lstStyle/>
        <a:p>
          <a:endParaRPr lang="en-US"/>
        </a:p>
      </dgm:t>
    </dgm:pt>
    <dgm:pt modelId="{E86B077B-E1D3-410B-A8DE-7114BDA42309}" type="pres">
      <dgm:prSet presAssocID="{88DF370A-1E89-4983-B09F-0F84D43DEF95}" presName="invisiNode" presStyleLbl="node1" presStyleIdx="1" presStyleCnt="4"/>
      <dgm:spPr/>
    </dgm:pt>
    <dgm:pt modelId="{166BEE57-7BC5-41F7-B4D7-8F360666A874}" type="pres">
      <dgm:prSet presAssocID="{88DF370A-1E89-4983-B09F-0F84D43DEF95}" presName="imagNode" presStyleLbl="fgImgPlace1" presStyleIdx="1" presStyleCnt="4"/>
      <dgm:spPr>
        <a:blipFill rotWithShape="0">
          <a:blip xmlns:r="http://schemas.openxmlformats.org/officeDocument/2006/relationships" r:embed="rId2"/>
          <a:stretch>
            <a:fillRect/>
          </a:stretch>
        </a:blipFill>
      </dgm:spPr>
    </dgm:pt>
    <dgm:pt modelId="{60155B6D-3B21-4187-9024-622E232CC4EE}" type="pres">
      <dgm:prSet presAssocID="{8307FD06-6704-4B1A-8A9A-0AC9D7A60FE6}" presName="sibTrans" presStyleLbl="sibTrans2D1" presStyleIdx="0" presStyleCnt="0"/>
      <dgm:spPr/>
      <dgm:t>
        <a:bodyPr/>
        <a:lstStyle/>
        <a:p>
          <a:endParaRPr lang="en-US"/>
        </a:p>
      </dgm:t>
    </dgm:pt>
    <dgm:pt modelId="{20C79EBC-FAD1-4112-B9E5-88061FB935AF}" type="pres">
      <dgm:prSet presAssocID="{4E3FC1A5-B06C-480F-85FE-A904A093C373}" presName="compNode" presStyleCnt="0"/>
      <dgm:spPr/>
    </dgm:pt>
    <dgm:pt modelId="{7C1E4C3C-9EC9-44C8-93DF-977E4927C079}" type="pres">
      <dgm:prSet presAssocID="{4E3FC1A5-B06C-480F-85FE-A904A093C373}" presName="node" presStyleLbl="node1" presStyleIdx="2" presStyleCnt="4">
        <dgm:presLayoutVars>
          <dgm:bulletEnabled val="1"/>
        </dgm:presLayoutVars>
      </dgm:prSet>
      <dgm:spPr/>
      <dgm:t>
        <a:bodyPr/>
        <a:lstStyle/>
        <a:p>
          <a:endParaRPr lang="en-US"/>
        </a:p>
      </dgm:t>
    </dgm:pt>
    <dgm:pt modelId="{17BB7FF7-9FC9-4BC6-BB11-B093249CCDD1}" type="pres">
      <dgm:prSet presAssocID="{4E3FC1A5-B06C-480F-85FE-A904A093C373}" presName="invisiNode" presStyleLbl="node1" presStyleIdx="2" presStyleCnt="4"/>
      <dgm:spPr/>
    </dgm:pt>
    <dgm:pt modelId="{180D60FF-ACF9-4D2A-8579-E24D5D9C6AAF}" type="pres">
      <dgm:prSet presAssocID="{4E3FC1A5-B06C-480F-85FE-A904A093C373}" presName="imagNode" presStyleLbl="fgImgPlace1" presStyleIdx="2" presStyleCnt="4"/>
      <dgm:spPr>
        <a:blipFill rotWithShape="0">
          <a:blip xmlns:r="http://schemas.openxmlformats.org/officeDocument/2006/relationships" r:embed="rId3"/>
          <a:stretch>
            <a:fillRect/>
          </a:stretch>
        </a:blipFill>
      </dgm:spPr>
    </dgm:pt>
    <dgm:pt modelId="{13A94500-5B70-4B45-B461-293D45705D10}" type="pres">
      <dgm:prSet presAssocID="{FB54F284-B3E8-4EE2-967D-4D5A6547B8D3}" presName="sibTrans" presStyleLbl="sibTrans2D1" presStyleIdx="0" presStyleCnt="0"/>
      <dgm:spPr/>
      <dgm:t>
        <a:bodyPr/>
        <a:lstStyle/>
        <a:p>
          <a:endParaRPr lang="en-US"/>
        </a:p>
      </dgm:t>
    </dgm:pt>
    <dgm:pt modelId="{5CAAF8B2-7D5C-48D4-9182-55F489C2E270}" type="pres">
      <dgm:prSet presAssocID="{EC749FA9-1865-49E0-AFA1-61DF226C6324}" presName="compNode" presStyleCnt="0"/>
      <dgm:spPr/>
    </dgm:pt>
    <dgm:pt modelId="{0A0AC0F9-D526-4E81-A1A8-C0B18C7EC3CF}" type="pres">
      <dgm:prSet presAssocID="{EC749FA9-1865-49E0-AFA1-61DF226C6324}" presName="node" presStyleLbl="node1" presStyleIdx="3" presStyleCnt="4">
        <dgm:presLayoutVars>
          <dgm:bulletEnabled val="1"/>
        </dgm:presLayoutVars>
      </dgm:prSet>
      <dgm:spPr/>
      <dgm:t>
        <a:bodyPr/>
        <a:lstStyle/>
        <a:p>
          <a:endParaRPr lang="en-US"/>
        </a:p>
      </dgm:t>
    </dgm:pt>
    <dgm:pt modelId="{78C21E54-D7BA-446E-A761-E22641715331}" type="pres">
      <dgm:prSet presAssocID="{EC749FA9-1865-49E0-AFA1-61DF226C6324}" presName="invisiNode" presStyleLbl="node1" presStyleIdx="3" presStyleCnt="4"/>
      <dgm:spPr/>
    </dgm:pt>
    <dgm:pt modelId="{E5F2CDCB-8701-4972-915B-07433D82CA94}" type="pres">
      <dgm:prSet presAssocID="{EC749FA9-1865-49E0-AFA1-61DF226C6324}" presName="imagNode" presStyleLbl="fgImgPlace1" presStyleIdx="3" presStyleCnt="4"/>
      <dgm:spPr>
        <a:blipFill rotWithShape="0">
          <a:blip xmlns:r="http://schemas.openxmlformats.org/officeDocument/2006/relationships" r:embed="rId4"/>
          <a:stretch>
            <a:fillRect/>
          </a:stretch>
        </a:blipFill>
      </dgm:spPr>
    </dgm:pt>
  </dgm:ptLst>
  <dgm:cxnLst>
    <dgm:cxn modelId="{5E33410E-195C-4E02-935B-ED74FFD59BDA}" type="presOf" srcId="{8307FD06-6704-4B1A-8A9A-0AC9D7A60FE6}" destId="{60155B6D-3B21-4187-9024-622E232CC4EE}" srcOrd="0" destOrd="0" presId="urn:microsoft.com/office/officeart/2005/8/layout/pList2"/>
    <dgm:cxn modelId="{392BCD82-EC14-42FF-B05C-D6D238500D16}" srcId="{BF0BB3A0-E3D6-40B4-A0AD-60FC8D91855E}" destId="{88DF370A-1E89-4983-B09F-0F84D43DEF95}" srcOrd="1" destOrd="0" parTransId="{C1FBDFAB-DA4E-4633-BF9D-3B0F8077533E}" sibTransId="{8307FD06-6704-4B1A-8A9A-0AC9D7A60FE6}"/>
    <dgm:cxn modelId="{2E9492C5-20A7-4D60-A3D5-930B25E973E3}" type="presOf" srcId="{88DF370A-1E89-4983-B09F-0F84D43DEF95}" destId="{3DD057F6-A81A-4198-A5F8-8E70A30CBDF0}" srcOrd="0" destOrd="0" presId="urn:microsoft.com/office/officeart/2005/8/layout/pList2"/>
    <dgm:cxn modelId="{F56F706F-5686-4CA4-8F30-351BBEBF98A1}" type="presOf" srcId="{9FD6D529-6CA5-442B-BE14-31E50E2D96FE}" destId="{9614749D-CB91-4645-954A-7B3BCBF5AE99}" srcOrd="0" destOrd="0" presId="urn:microsoft.com/office/officeart/2005/8/layout/pList2"/>
    <dgm:cxn modelId="{5E93E724-0833-44D3-9291-1CA65364B62D}" srcId="{BF0BB3A0-E3D6-40B4-A0AD-60FC8D91855E}" destId="{324F2410-5DD6-4E8E-838A-6ABC285BEB27}" srcOrd="0" destOrd="0" parTransId="{14423183-B52A-4FE6-A306-68EE27801751}" sibTransId="{9FD6D529-6CA5-442B-BE14-31E50E2D96FE}"/>
    <dgm:cxn modelId="{08A2E10F-979E-4643-A299-ADAFAB288318}" srcId="{BF0BB3A0-E3D6-40B4-A0AD-60FC8D91855E}" destId="{4E3FC1A5-B06C-480F-85FE-A904A093C373}" srcOrd="2" destOrd="0" parTransId="{54F35FDB-290E-44B6-A175-709D002382F1}" sibTransId="{FB54F284-B3E8-4EE2-967D-4D5A6547B8D3}"/>
    <dgm:cxn modelId="{FB334E30-14F6-40A5-9609-36E27A3E3571}" srcId="{BF0BB3A0-E3D6-40B4-A0AD-60FC8D91855E}" destId="{EC749FA9-1865-49E0-AFA1-61DF226C6324}" srcOrd="3" destOrd="0" parTransId="{6F352B93-5E58-4F6F-8013-34FB6E67FACB}" sibTransId="{F562559B-9D73-4508-9E95-4788BB8536AC}"/>
    <dgm:cxn modelId="{22703D88-2E89-481D-81F5-807F5F5EB683}" type="presOf" srcId="{324F2410-5DD6-4E8E-838A-6ABC285BEB27}" destId="{0432A53D-3392-4494-AB54-610F66068B2F}" srcOrd="0" destOrd="0" presId="urn:microsoft.com/office/officeart/2005/8/layout/pList2"/>
    <dgm:cxn modelId="{095243ED-7982-405F-B39B-75B0217EF660}" type="presOf" srcId="{4E3FC1A5-B06C-480F-85FE-A904A093C373}" destId="{7C1E4C3C-9EC9-44C8-93DF-977E4927C079}" srcOrd="0" destOrd="0" presId="urn:microsoft.com/office/officeart/2005/8/layout/pList2"/>
    <dgm:cxn modelId="{C8D07854-FE32-4BCA-A9EA-F045D55F5D29}" type="presOf" srcId="{FB54F284-B3E8-4EE2-967D-4D5A6547B8D3}" destId="{13A94500-5B70-4B45-B461-293D45705D10}" srcOrd="0" destOrd="0" presId="urn:microsoft.com/office/officeart/2005/8/layout/pList2"/>
    <dgm:cxn modelId="{F634B197-58F5-4F87-A91A-FDD649B58FD1}" type="presOf" srcId="{EC749FA9-1865-49E0-AFA1-61DF226C6324}" destId="{0A0AC0F9-D526-4E81-A1A8-C0B18C7EC3CF}" srcOrd="0" destOrd="0" presId="urn:microsoft.com/office/officeart/2005/8/layout/pList2"/>
    <dgm:cxn modelId="{87AC8905-09D5-4444-B86A-BAB20BC470F7}" type="presOf" srcId="{BF0BB3A0-E3D6-40B4-A0AD-60FC8D91855E}" destId="{B7CC46ED-3137-49CE-B99D-E81D95497E87}" srcOrd="0" destOrd="0" presId="urn:microsoft.com/office/officeart/2005/8/layout/pList2"/>
    <dgm:cxn modelId="{FD7A7606-89B1-4EFD-BB5D-92270E837AFC}" type="presParOf" srcId="{B7CC46ED-3137-49CE-B99D-E81D95497E87}" destId="{699BB1EF-DEBE-4E3E-8817-59DE56487A78}" srcOrd="0" destOrd="0" presId="urn:microsoft.com/office/officeart/2005/8/layout/pList2"/>
    <dgm:cxn modelId="{4AD5B902-E927-49CA-B395-FD88686E50C5}" type="presParOf" srcId="{B7CC46ED-3137-49CE-B99D-E81D95497E87}" destId="{BB0C0282-BC05-44D1-AD5F-3DF5B6469D8A}" srcOrd="1" destOrd="0" presId="urn:microsoft.com/office/officeart/2005/8/layout/pList2"/>
    <dgm:cxn modelId="{C3131431-CF3C-4433-B437-C2E08C21F805}" type="presParOf" srcId="{BB0C0282-BC05-44D1-AD5F-3DF5B6469D8A}" destId="{6F5F0F2A-A142-4DB8-9B3A-FB2326DB3945}" srcOrd="0" destOrd="0" presId="urn:microsoft.com/office/officeart/2005/8/layout/pList2"/>
    <dgm:cxn modelId="{CD60349B-5594-407B-A168-7A75CBF3AF77}" type="presParOf" srcId="{6F5F0F2A-A142-4DB8-9B3A-FB2326DB3945}" destId="{0432A53D-3392-4494-AB54-610F66068B2F}" srcOrd="0" destOrd="0" presId="urn:microsoft.com/office/officeart/2005/8/layout/pList2"/>
    <dgm:cxn modelId="{E5E8DCC7-3C95-450D-B0F7-7CC2C8C56465}" type="presParOf" srcId="{6F5F0F2A-A142-4DB8-9B3A-FB2326DB3945}" destId="{454CAB73-5E52-4CD1-9F69-3A61A712806E}" srcOrd="1" destOrd="0" presId="urn:microsoft.com/office/officeart/2005/8/layout/pList2"/>
    <dgm:cxn modelId="{1487C98A-EAA9-4F99-AF9E-CEE9CA8ECBD1}" type="presParOf" srcId="{6F5F0F2A-A142-4DB8-9B3A-FB2326DB3945}" destId="{F1AD3970-1049-497F-A6F8-FE815B955B9C}" srcOrd="2" destOrd="0" presId="urn:microsoft.com/office/officeart/2005/8/layout/pList2"/>
    <dgm:cxn modelId="{AB4CD716-C175-41FE-9C3E-885C7BA205AA}" type="presParOf" srcId="{BB0C0282-BC05-44D1-AD5F-3DF5B6469D8A}" destId="{9614749D-CB91-4645-954A-7B3BCBF5AE99}" srcOrd="1" destOrd="0" presId="urn:microsoft.com/office/officeart/2005/8/layout/pList2"/>
    <dgm:cxn modelId="{F525F779-5CC1-485B-B856-F67F2D171E5B}" type="presParOf" srcId="{BB0C0282-BC05-44D1-AD5F-3DF5B6469D8A}" destId="{4E39EC5A-13F7-4EC5-A8EC-E1047CE23601}" srcOrd="2" destOrd="0" presId="urn:microsoft.com/office/officeart/2005/8/layout/pList2"/>
    <dgm:cxn modelId="{47DE410C-C3DC-405D-8023-001C0E142DFF}" type="presParOf" srcId="{4E39EC5A-13F7-4EC5-A8EC-E1047CE23601}" destId="{3DD057F6-A81A-4198-A5F8-8E70A30CBDF0}" srcOrd="0" destOrd="0" presId="urn:microsoft.com/office/officeart/2005/8/layout/pList2"/>
    <dgm:cxn modelId="{8A4A7A57-00C4-4632-8F5B-B8DD39CE3FAA}" type="presParOf" srcId="{4E39EC5A-13F7-4EC5-A8EC-E1047CE23601}" destId="{E86B077B-E1D3-410B-A8DE-7114BDA42309}" srcOrd="1" destOrd="0" presId="urn:microsoft.com/office/officeart/2005/8/layout/pList2"/>
    <dgm:cxn modelId="{D0366473-A75A-4FD8-A60C-14BA2C9C67A1}" type="presParOf" srcId="{4E39EC5A-13F7-4EC5-A8EC-E1047CE23601}" destId="{166BEE57-7BC5-41F7-B4D7-8F360666A874}" srcOrd="2" destOrd="0" presId="urn:microsoft.com/office/officeart/2005/8/layout/pList2"/>
    <dgm:cxn modelId="{18846152-9310-4F50-A686-E374BFE412C5}" type="presParOf" srcId="{BB0C0282-BC05-44D1-AD5F-3DF5B6469D8A}" destId="{60155B6D-3B21-4187-9024-622E232CC4EE}" srcOrd="3" destOrd="0" presId="urn:microsoft.com/office/officeart/2005/8/layout/pList2"/>
    <dgm:cxn modelId="{BB0A4D39-6450-4A1C-85E0-4603AC95A385}" type="presParOf" srcId="{BB0C0282-BC05-44D1-AD5F-3DF5B6469D8A}" destId="{20C79EBC-FAD1-4112-B9E5-88061FB935AF}" srcOrd="4" destOrd="0" presId="urn:microsoft.com/office/officeart/2005/8/layout/pList2"/>
    <dgm:cxn modelId="{539272D3-CFCB-49E1-9EDD-D50A047815C1}" type="presParOf" srcId="{20C79EBC-FAD1-4112-B9E5-88061FB935AF}" destId="{7C1E4C3C-9EC9-44C8-93DF-977E4927C079}" srcOrd="0" destOrd="0" presId="urn:microsoft.com/office/officeart/2005/8/layout/pList2"/>
    <dgm:cxn modelId="{C68A8E36-F484-4866-B83D-93B126D58CDB}" type="presParOf" srcId="{20C79EBC-FAD1-4112-B9E5-88061FB935AF}" destId="{17BB7FF7-9FC9-4BC6-BB11-B093249CCDD1}" srcOrd="1" destOrd="0" presId="urn:microsoft.com/office/officeart/2005/8/layout/pList2"/>
    <dgm:cxn modelId="{E8E9CB6C-D6C5-4EE1-937B-81EB31FA99A3}" type="presParOf" srcId="{20C79EBC-FAD1-4112-B9E5-88061FB935AF}" destId="{180D60FF-ACF9-4D2A-8579-E24D5D9C6AAF}" srcOrd="2" destOrd="0" presId="urn:microsoft.com/office/officeart/2005/8/layout/pList2"/>
    <dgm:cxn modelId="{471E4C30-3773-4073-BE23-009865ACB6C2}" type="presParOf" srcId="{BB0C0282-BC05-44D1-AD5F-3DF5B6469D8A}" destId="{13A94500-5B70-4B45-B461-293D45705D10}" srcOrd="5" destOrd="0" presId="urn:microsoft.com/office/officeart/2005/8/layout/pList2"/>
    <dgm:cxn modelId="{DABAFD72-AEF0-4000-BEEB-7FB86C6339FB}" type="presParOf" srcId="{BB0C0282-BC05-44D1-AD5F-3DF5B6469D8A}" destId="{5CAAF8B2-7D5C-48D4-9182-55F489C2E270}" srcOrd="6" destOrd="0" presId="urn:microsoft.com/office/officeart/2005/8/layout/pList2"/>
    <dgm:cxn modelId="{B6177796-4DC0-454E-B8B5-1DBF0182B5EE}" type="presParOf" srcId="{5CAAF8B2-7D5C-48D4-9182-55F489C2E270}" destId="{0A0AC0F9-D526-4E81-A1A8-C0B18C7EC3CF}" srcOrd="0" destOrd="0" presId="urn:microsoft.com/office/officeart/2005/8/layout/pList2"/>
    <dgm:cxn modelId="{18B98BEA-73A2-4AB4-83CC-6C831CC97AEA}" type="presParOf" srcId="{5CAAF8B2-7D5C-48D4-9182-55F489C2E270}" destId="{78C21E54-D7BA-446E-A761-E22641715331}" srcOrd="1" destOrd="0" presId="urn:microsoft.com/office/officeart/2005/8/layout/pList2"/>
    <dgm:cxn modelId="{A50B91B3-ACD4-4A04-8CD3-E6D9B1756E6F}" type="presParOf" srcId="{5CAAF8B2-7D5C-48D4-9182-55F489C2E270}" destId="{E5F2CDCB-8701-4972-915B-07433D82CA94}" srcOrd="2" destOrd="0" presId="urn:microsoft.com/office/officeart/2005/8/layout/p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BDC0B1F-1FDD-4F53-BC1B-CC309CD39A0C}" type="doc">
      <dgm:prSet loTypeId="urn:microsoft.com/office/officeart/2005/8/layout/hProcess6" loCatId="process" qsTypeId="urn:microsoft.com/office/officeart/2005/8/quickstyle/3d1" qsCatId="3D" csTypeId="urn:microsoft.com/office/officeart/2005/8/colors/accent1_2" csCatId="accent1" phldr="1"/>
      <dgm:spPr/>
      <dgm:t>
        <a:bodyPr/>
        <a:lstStyle/>
        <a:p>
          <a:endParaRPr lang="en-US"/>
        </a:p>
      </dgm:t>
    </dgm:pt>
    <dgm:pt modelId="{C58F3383-F8F0-493F-95F4-594CF86D1805}">
      <dgm:prSet phldrT="[Text]"/>
      <dgm:spPr/>
      <dgm:t>
        <a:bodyPr/>
        <a:lstStyle/>
        <a:p>
          <a:r>
            <a:rPr lang="en-US" dirty="0" smtClean="0"/>
            <a:t>Info reported </a:t>
          </a:r>
          <a:endParaRPr lang="en-US" dirty="0"/>
        </a:p>
      </dgm:t>
    </dgm:pt>
    <dgm:pt modelId="{693B410D-CEAD-4198-B3BD-5BD559EA2575}" type="parTrans" cxnId="{1F83B229-DC00-478F-BB10-678C7DFCD7C1}">
      <dgm:prSet/>
      <dgm:spPr/>
      <dgm:t>
        <a:bodyPr/>
        <a:lstStyle/>
        <a:p>
          <a:endParaRPr lang="en-US"/>
        </a:p>
      </dgm:t>
    </dgm:pt>
    <dgm:pt modelId="{DFD71DF8-E83B-4BF4-8F3E-30D85B034405}" type="sibTrans" cxnId="{1F83B229-DC00-478F-BB10-678C7DFCD7C1}">
      <dgm:prSet/>
      <dgm:spPr/>
      <dgm:t>
        <a:bodyPr/>
        <a:lstStyle/>
        <a:p>
          <a:endParaRPr lang="en-US"/>
        </a:p>
      </dgm:t>
    </dgm:pt>
    <dgm:pt modelId="{E9C4020F-64B1-46E5-AFC8-FB9093DD9F17}">
      <dgm:prSet phldrT="[Text]"/>
      <dgm:spPr/>
      <dgm:t>
        <a:bodyPr/>
        <a:lstStyle/>
        <a:p>
          <a:r>
            <a:rPr lang="en-US" dirty="0" smtClean="0"/>
            <a:t>Security manager determines if reportable &amp; whether to submit initial or final report</a:t>
          </a:r>
          <a:endParaRPr lang="en-US" dirty="0"/>
        </a:p>
      </dgm:t>
    </dgm:pt>
    <dgm:pt modelId="{EC9DE743-55CC-4D71-9C63-36AB9EB74AE0}" type="parTrans" cxnId="{E2ED6B5E-8B48-4047-8023-A329F8F1EFEF}">
      <dgm:prSet/>
      <dgm:spPr/>
      <dgm:t>
        <a:bodyPr/>
        <a:lstStyle/>
        <a:p>
          <a:endParaRPr lang="en-US"/>
        </a:p>
      </dgm:t>
    </dgm:pt>
    <dgm:pt modelId="{B5BCBA66-5AFF-4058-AABE-EA7C68D9357F}" type="sibTrans" cxnId="{E2ED6B5E-8B48-4047-8023-A329F8F1EFEF}">
      <dgm:prSet/>
      <dgm:spPr/>
      <dgm:t>
        <a:bodyPr/>
        <a:lstStyle/>
        <a:p>
          <a:endParaRPr lang="en-US"/>
        </a:p>
      </dgm:t>
    </dgm:pt>
    <dgm:pt modelId="{BD513D79-7A6E-41AD-8B86-18A8CA8C04CC}">
      <dgm:prSet phldrT="[Text]"/>
      <dgm:spPr/>
      <dgm:t>
        <a:bodyPr/>
        <a:lstStyle/>
        <a:p>
          <a:r>
            <a:rPr lang="en-US" dirty="0" smtClean="0"/>
            <a:t>JPAS</a:t>
          </a:r>
          <a:endParaRPr lang="en-US" dirty="0"/>
        </a:p>
      </dgm:t>
    </dgm:pt>
    <dgm:pt modelId="{2C37AE3B-F64A-4231-A5E6-5A0FDA466545}" type="parTrans" cxnId="{76A13C11-84BC-4AD1-9F1C-5581CE08B033}">
      <dgm:prSet/>
      <dgm:spPr/>
      <dgm:t>
        <a:bodyPr/>
        <a:lstStyle/>
        <a:p>
          <a:endParaRPr lang="en-US"/>
        </a:p>
      </dgm:t>
    </dgm:pt>
    <dgm:pt modelId="{635DA8BB-79AF-4239-A653-FB423FCD7A4D}" type="sibTrans" cxnId="{76A13C11-84BC-4AD1-9F1C-5581CE08B033}">
      <dgm:prSet/>
      <dgm:spPr/>
      <dgm:t>
        <a:bodyPr/>
        <a:lstStyle/>
        <a:p>
          <a:endParaRPr lang="en-US"/>
        </a:p>
      </dgm:t>
    </dgm:pt>
    <dgm:pt modelId="{8A1A83B1-3F66-4831-8311-671FAB60BC5B}">
      <dgm:prSet phldrT="[Text]"/>
      <dgm:spPr/>
      <dgm:t>
        <a:bodyPr/>
        <a:lstStyle/>
        <a:p>
          <a:endParaRPr lang="en-US" dirty="0" smtClean="0"/>
        </a:p>
        <a:p>
          <a:r>
            <a:rPr lang="en-US" dirty="0" smtClean="0"/>
            <a:t>Facts entered as “incident”</a:t>
          </a:r>
        </a:p>
        <a:p>
          <a:endParaRPr lang="en-US" dirty="0"/>
        </a:p>
      </dgm:t>
    </dgm:pt>
    <dgm:pt modelId="{E4FB2309-9B56-44A0-B62A-324A8B6E83E0}" type="parTrans" cxnId="{15082A32-95E0-42E7-A2EB-5BF80EEBD026}">
      <dgm:prSet/>
      <dgm:spPr/>
      <dgm:t>
        <a:bodyPr/>
        <a:lstStyle/>
        <a:p>
          <a:endParaRPr lang="en-US"/>
        </a:p>
      </dgm:t>
    </dgm:pt>
    <dgm:pt modelId="{E750EDD8-F514-454F-92F4-00359A18DD3A}" type="sibTrans" cxnId="{15082A32-95E0-42E7-A2EB-5BF80EEBD026}">
      <dgm:prSet/>
      <dgm:spPr/>
      <dgm:t>
        <a:bodyPr/>
        <a:lstStyle/>
        <a:p>
          <a:endParaRPr lang="en-US"/>
        </a:p>
      </dgm:t>
    </dgm:pt>
    <dgm:pt modelId="{18B02AF5-3E88-43DF-A3CC-0539A5FA4744}">
      <dgm:prSet phldrT="[Text]"/>
      <dgm:spPr/>
      <dgm:t>
        <a:bodyPr/>
        <a:lstStyle/>
        <a:p>
          <a:r>
            <a:rPr lang="en-US" dirty="0" smtClean="0"/>
            <a:t>CAF</a:t>
          </a:r>
          <a:endParaRPr lang="en-US" dirty="0"/>
        </a:p>
      </dgm:t>
    </dgm:pt>
    <dgm:pt modelId="{3B8CE661-5C9C-476A-AD7C-EEF3A5C4D77C}" type="parTrans" cxnId="{B2E88C12-BCEC-4181-8BF8-E07200A6553C}">
      <dgm:prSet/>
      <dgm:spPr/>
      <dgm:t>
        <a:bodyPr/>
        <a:lstStyle/>
        <a:p>
          <a:endParaRPr lang="en-US"/>
        </a:p>
      </dgm:t>
    </dgm:pt>
    <dgm:pt modelId="{4EC82C92-6495-4898-A142-074A7DC39AFD}" type="sibTrans" cxnId="{B2E88C12-BCEC-4181-8BF8-E07200A6553C}">
      <dgm:prSet/>
      <dgm:spPr/>
      <dgm:t>
        <a:bodyPr/>
        <a:lstStyle/>
        <a:p>
          <a:endParaRPr lang="en-US"/>
        </a:p>
      </dgm:t>
    </dgm:pt>
    <dgm:pt modelId="{0D3D9689-0714-4601-9CBB-61ED4A3CB2C9}">
      <dgm:prSet phldrT="[Text]"/>
      <dgm:spPr/>
      <dgm:t>
        <a:bodyPr/>
        <a:lstStyle/>
        <a:p>
          <a:r>
            <a:rPr lang="en-US" dirty="0" smtClean="0"/>
            <a:t>Makes  determination </a:t>
          </a:r>
          <a:endParaRPr lang="en-US" dirty="0"/>
        </a:p>
      </dgm:t>
    </dgm:pt>
    <dgm:pt modelId="{6C1C2ECC-129B-4CCC-98BD-18BE55AA4FA4}" type="parTrans" cxnId="{3895366C-ADAC-43FE-BB8F-472784C4F30F}">
      <dgm:prSet/>
      <dgm:spPr/>
      <dgm:t>
        <a:bodyPr/>
        <a:lstStyle/>
        <a:p>
          <a:endParaRPr lang="en-US"/>
        </a:p>
      </dgm:t>
    </dgm:pt>
    <dgm:pt modelId="{CF2EA127-A834-4ADC-86F5-8BEB83654464}" type="sibTrans" cxnId="{3895366C-ADAC-43FE-BB8F-472784C4F30F}">
      <dgm:prSet/>
      <dgm:spPr/>
      <dgm:t>
        <a:bodyPr/>
        <a:lstStyle/>
        <a:p>
          <a:endParaRPr lang="en-US"/>
        </a:p>
      </dgm:t>
    </dgm:pt>
    <dgm:pt modelId="{E65F878A-B4D1-4D25-A4F5-479796856AE5}" type="pres">
      <dgm:prSet presAssocID="{DBDC0B1F-1FDD-4F53-BC1B-CC309CD39A0C}" presName="theList" presStyleCnt="0">
        <dgm:presLayoutVars>
          <dgm:dir/>
          <dgm:animLvl val="lvl"/>
          <dgm:resizeHandles val="exact"/>
        </dgm:presLayoutVars>
      </dgm:prSet>
      <dgm:spPr/>
      <dgm:t>
        <a:bodyPr/>
        <a:lstStyle/>
        <a:p>
          <a:endParaRPr lang="en-US"/>
        </a:p>
      </dgm:t>
    </dgm:pt>
    <dgm:pt modelId="{C0CCBE17-AF85-4B5B-948E-093B020B1C6C}" type="pres">
      <dgm:prSet presAssocID="{C58F3383-F8F0-493F-95F4-594CF86D1805}" presName="compNode" presStyleCnt="0"/>
      <dgm:spPr/>
    </dgm:pt>
    <dgm:pt modelId="{02867AA1-227A-4F94-8339-B6CE298B15C1}" type="pres">
      <dgm:prSet presAssocID="{C58F3383-F8F0-493F-95F4-594CF86D1805}" presName="noGeometry" presStyleCnt="0"/>
      <dgm:spPr/>
    </dgm:pt>
    <dgm:pt modelId="{71B3DA1F-F424-487B-B16C-2B956E471B7E}" type="pres">
      <dgm:prSet presAssocID="{C58F3383-F8F0-493F-95F4-594CF86D1805}" presName="childTextVisible" presStyleLbl="bgAccFollowNode1" presStyleIdx="0" presStyleCnt="3" custLinFactNeighborX="37966" custLinFactNeighborY="-35913">
        <dgm:presLayoutVars>
          <dgm:bulletEnabled val="1"/>
        </dgm:presLayoutVars>
      </dgm:prSet>
      <dgm:spPr/>
      <dgm:t>
        <a:bodyPr/>
        <a:lstStyle/>
        <a:p>
          <a:endParaRPr lang="en-US"/>
        </a:p>
      </dgm:t>
    </dgm:pt>
    <dgm:pt modelId="{5294CC43-A2BC-4BDA-AD48-4BF7C6A5D9D1}" type="pres">
      <dgm:prSet presAssocID="{C58F3383-F8F0-493F-95F4-594CF86D1805}" presName="childTextHidden" presStyleLbl="bgAccFollowNode1" presStyleIdx="0" presStyleCnt="3"/>
      <dgm:spPr/>
      <dgm:t>
        <a:bodyPr/>
        <a:lstStyle/>
        <a:p>
          <a:endParaRPr lang="en-US"/>
        </a:p>
      </dgm:t>
    </dgm:pt>
    <dgm:pt modelId="{BA675F03-0065-4793-B802-5F92089AABC4}" type="pres">
      <dgm:prSet presAssocID="{C58F3383-F8F0-493F-95F4-594CF86D1805}" presName="parentText" presStyleLbl="node1" presStyleIdx="0" presStyleCnt="3" custLinFactNeighborX="75930" custLinFactNeighborY="-62787">
        <dgm:presLayoutVars>
          <dgm:chMax val="1"/>
          <dgm:bulletEnabled val="1"/>
        </dgm:presLayoutVars>
      </dgm:prSet>
      <dgm:spPr/>
      <dgm:t>
        <a:bodyPr/>
        <a:lstStyle/>
        <a:p>
          <a:endParaRPr lang="en-US"/>
        </a:p>
      </dgm:t>
    </dgm:pt>
    <dgm:pt modelId="{F68BEB00-9003-4E19-BBFA-F9D4E42775BD}" type="pres">
      <dgm:prSet presAssocID="{C58F3383-F8F0-493F-95F4-594CF86D1805}" presName="aSpace" presStyleCnt="0"/>
      <dgm:spPr/>
    </dgm:pt>
    <dgm:pt modelId="{B019FBCB-3215-48C4-83FB-A2C2BE772D5C}" type="pres">
      <dgm:prSet presAssocID="{BD513D79-7A6E-41AD-8B86-18A8CA8C04CC}" presName="compNode" presStyleCnt="0"/>
      <dgm:spPr/>
    </dgm:pt>
    <dgm:pt modelId="{FD2F7861-3B90-44AB-A47B-C2C6C1E5182E}" type="pres">
      <dgm:prSet presAssocID="{BD513D79-7A6E-41AD-8B86-18A8CA8C04CC}" presName="noGeometry" presStyleCnt="0"/>
      <dgm:spPr/>
    </dgm:pt>
    <dgm:pt modelId="{848C51FA-2594-449A-B708-76B029C4F33E}" type="pres">
      <dgm:prSet presAssocID="{BD513D79-7A6E-41AD-8B86-18A8CA8C04CC}" presName="childTextVisible" presStyleLbl="bgAccFollowNode1" presStyleIdx="1" presStyleCnt="3" custLinFactNeighborX="11382" custLinFactNeighborY="23956">
        <dgm:presLayoutVars>
          <dgm:bulletEnabled val="1"/>
        </dgm:presLayoutVars>
      </dgm:prSet>
      <dgm:spPr/>
      <dgm:t>
        <a:bodyPr/>
        <a:lstStyle/>
        <a:p>
          <a:endParaRPr lang="en-US"/>
        </a:p>
      </dgm:t>
    </dgm:pt>
    <dgm:pt modelId="{9AEBDB16-385E-4A77-93C0-0C45733C4A31}" type="pres">
      <dgm:prSet presAssocID="{BD513D79-7A6E-41AD-8B86-18A8CA8C04CC}" presName="childTextHidden" presStyleLbl="bgAccFollowNode1" presStyleIdx="1" presStyleCnt="3"/>
      <dgm:spPr/>
      <dgm:t>
        <a:bodyPr/>
        <a:lstStyle/>
        <a:p>
          <a:endParaRPr lang="en-US"/>
        </a:p>
      </dgm:t>
    </dgm:pt>
    <dgm:pt modelId="{99EB1EE8-FBDB-4824-9CAB-3A4B34B9BA33}" type="pres">
      <dgm:prSet presAssocID="{BD513D79-7A6E-41AD-8B86-18A8CA8C04CC}" presName="parentText" presStyleLbl="node1" presStyleIdx="1" presStyleCnt="3" custLinFactNeighborX="22763" custLinFactNeighborY="41882">
        <dgm:presLayoutVars>
          <dgm:chMax val="1"/>
          <dgm:bulletEnabled val="1"/>
        </dgm:presLayoutVars>
      </dgm:prSet>
      <dgm:spPr/>
      <dgm:t>
        <a:bodyPr/>
        <a:lstStyle/>
        <a:p>
          <a:endParaRPr lang="en-US"/>
        </a:p>
      </dgm:t>
    </dgm:pt>
    <dgm:pt modelId="{9BDC8BD2-02D9-4BE6-9028-A7F54A1C84C8}" type="pres">
      <dgm:prSet presAssocID="{BD513D79-7A6E-41AD-8B86-18A8CA8C04CC}" presName="aSpace" presStyleCnt="0"/>
      <dgm:spPr/>
    </dgm:pt>
    <dgm:pt modelId="{56CF17CF-5E33-4DF1-8092-B7ED9BD89900}" type="pres">
      <dgm:prSet presAssocID="{18B02AF5-3E88-43DF-A3CC-0539A5FA4744}" presName="compNode" presStyleCnt="0"/>
      <dgm:spPr/>
    </dgm:pt>
    <dgm:pt modelId="{EEA2906A-F797-46DB-866C-07701235174A}" type="pres">
      <dgm:prSet presAssocID="{18B02AF5-3E88-43DF-A3CC-0539A5FA4744}" presName="noGeometry" presStyleCnt="0"/>
      <dgm:spPr/>
    </dgm:pt>
    <dgm:pt modelId="{D40EC832-E80A-4D3A-B3F8-CB4A5FC4647D}" type="pres">
      <dgm:prSet presAssocID="{18B02AF5-3E88-43DF-A3CC-0539A5FA4744}" presName="childTextVisible" presStyleLbl="bgAccFollowNode1" presStyleIdx="2" presStyleCnt="3" custLinFactNeighborX="-4104" custLinFactNeighborY="76781">
        <dgm:presLayoutVars>
          <dgm:bulletEnabled val="1"/>
        </dgm:presLayoutVars>
      </dgm:prSet>
      <dgm:spPr/>
      <dgm:t>
        <a:bodyPr/>
        <a:lstStyle/>
        <a:p>
          <a:endParaRPr lang="en-US"/>
        </a:p>
      </dgm:t>
    </dgm:pt>
    <dgm:pt modelId="{5AD1C4A1-F860-4F10-BC47-4CBFFF2BE5DD}" type="pres">
      <dgm:prSet presAssocID="{18B02AF5-3E88-43DF-A3CC-0539A5FA4744}" presName="childTextHidden" presStyleLbl="bgAccFollowNode1" presStyleIdx="2" presStyleCnt="3"/>
      <dgm:spPr/>
      <dgm:t>
        <a:bodyPr/>
        <a:lstStyle/>
        <a:p>
          <a:endParaRPr lang="en-US"/>
        </a:p>
      </dgm:t>
    </dgm:pt>
    <dgm:pt modelId="{92B002CF-1F94-4AD7-B87B-513DB3C6805A}" type="pres">
      <dgm:prSet presAssocID="{18B02AF5-3E88-43DF-A3CC-0539A5FA4744}" presName="parentText" presStyleLbl="node1" presStyleIdx="2" presStyleCnt="3" custLinFactY="34234" custLinFactNeighborX="-8207" custLinFactNeighborY="100000">
        <dgm:presLayoutVars>
          <dgm:chMax val="1"/>
          <dgm:bulletEnabled val="1"/>
        </dgm:presLayoutVars>
      </dgm:prSet>
      <dgm:spPr/>
      <dgm:t>
        <a:bodyPr/>
        <a:lstStyle/>
        <a:p>
          <a:endParaRPr lang="en-US"/>
        </a:p>
      </dgm:t>
    </dgm:pt>
  </dgm:ptLst>
  <dgm:cxnLst>
    <dgm:cxn modelId="{4717B29B-EB84-4BEF-B313-9EBD833B38A1}" type="presOf" srcId="{0D3D9689-0714-4601-9CBB-61ED4A3CB2C9}" destId="{5AD1C4A1-F860-4F10-BC47-4CBFFF2BE5DD}" srcOrd="1" destOrd="0" presId="urn:microsoft.com/office/officeart/2005/8/layout/hProcess6"/>
    <dgm:cxn modelId="{1F83B229-DC00-478F-BB10-678C7DFCD7C1}" srcId="{DBDC0B1F-1FDD-4F53-BC1B-CC309CD39A0C}" destId="{C58F3383-F8F0-493F-95F4-594CF86D1805}" srcOrd="0" destOrd="0" parTransId="{693B410D-CEAD-4198-B3BD-5BD559EA2575}" sibTransId="{DFD71DF8-E83B-4BF4-8F3E-30D85B034405}"/>
    <dgm:cxn modelId="{3895366C-ADAC-43FE-BB8F-472784C4F30F}" srcId="{18B02AF5-3E88-43DF-A3CC-0539A5FA4744}" destId="{0D3D9689-0714-4601-9CBB-61ED4A3CB2C9}" srcOrd="0" destOrd="0" parTransId="{6C1C2ECC-129B-4CCC-98BD-18BE55AA4FA4}" sibTransId="{CF2EA127-A834-4ADC-86F5-8BEB83654464}"/>
    <dgm:cxn modelId="{1FCF06C1-6B34-425B-B633-71B3688C7550}" type="presOf" srcId="{0D3D9689-0714-4601-9CBB-61ED4A3CB2C9}" destId="{D40EC832-E80A-4D3A-B3F8-CB4A5FC4647D}" srcOrd="0" destOrd="0" presId="urn:microsoft.com/office/officeart/2005/8/layout/hProcess6"/>
    <dgm:cxn modelId="{15082A32-95E0-42E7-A2EB-5BF80EEBD026}" srcId="{BD513D79-7A6E-41AD-8B86-18A8CA8C04CC}" destId="{8A1A83B1-3F66-4831-8311-671FAB60BC5B}" srcOrd="0" destOrd="0" parTransId="{E4FB2309-9B56-44A0-B62A-324A8B6E83E0}" sibTransId="{E750EDD8-F514-454F-92F4-00359A18DD3A}"/>
    <dgm:cxn modelId="{E69D56E2-FE31-43E4-9ED8-06292ED869B2}" type="presOf" srcId="{18B02AF5-3E88-43DF-A3CC-0539A5FA4744}" destId="{92B002CF-1F94-4AD7-B87B-513DB3C6805A}" srcOrd="0" destOrd="0" presId="urn:microsoft.com/office/officeart/2005/8/layout/hProcess6"/>
    <dgm:cxn modelId="{7ECB7164-A884-4970-BA88-5F13681B603C}" type="presOf" srcId="{E9C4020F-64B1-46E5-AFC8-FB9093DD9F17}" destId="{71B3DA1F-F424-487B-B16C-2B956E471B7E}" srcOrd="0" destOrd="0" presId="urn:microsoft.com/office/officeart/2005/8/layout/hProcess6"/>
    <dgm:cxn modelId="{894CB964-D1A6-4B3F-9353-1A1207044C03}" type="presOf" srcId="{8A1A83B1-3F66-4831-8311-671FAB60BC5B}" destId="{848C51FA-2594-449A-B708-76B029C4F33E}" srcOrd="0" destOrd="0" presId="urn:microsoft.com/office/officeart/2005/8/layout/hProcess6"/>
    <dgm:cxn modelId="{464122AE-BEC8-4FF9-BA02-FCA891783696}" type="presOf" srcId="{BD513D79-7A6E-41AD-8B86-18A8CA8C04CC}" destId="{99EB1EE8-FBDB-4824-9CAB-3A4B34B9BA33}" srcOrd="0" destOrd="0" presId="urn:microsoft.com/office/officeart/2005/8/layout/hProcess6"/>
    <dgm:cxn modelId="{8EBB1D25-DD40-4005-803E-8BC4B528FF17}" type="presOf" srcId="{E9C4020F-64B1-46E5-AFC8-FB9093DD9F17}" destId="{5294CC43-A2BC-4BDA-AD48-4BF7C6A5D9D1}" srcOrd="1" destOrd="0" presId="urn:microsoft.com/office/officeart/2005/8/layout/hProcess6"/>
    <dgm:cxn modelId="{E2ED6B5E-8B48-4047-8023-A329F8F1EFEF}" srcId="{C58F3383-F8F0-493F-95F4-594CF86D1805}" destId="{E9C4020F-64B1-46E5-AFC8-FB9093DD9F17}" srcOrd="0" destOrd="0" parTransId="{EC9DE743-55CC-4D71-9C63-36AB9EB74AE0}" sibTransId="{B5BCBA66-5AFF-4058-AABE-EA7C68D9357F}"/>
    <dgm:cxn modelId="{76A13C11-84BC-4AD1-9F1C-5581CE08B033}" srcId="{DBDC0B1F-1FDD-4F53-BC1B-CC309CD39A0C}" destId="{BD513D79-7A6E-41AD-8B86-18A8CA8C04CC}" srcOrd="1" destOrd="0" parTransId="{2C37AE3B-F64A-4231-A5E6-5A0FDA466545}" sibTransId="{635DA8BB-79AF-4239-A653-FB423FCD7A4D}"/>
    <dgm:cxn modelId="{423912EA-A1C8-45FE-A8B4-67162066D0E5}" type="presOf" srcId="{C58F3383-F8F0-493F-95F4-594CF86D1805}" destId="{BA675F03-0065-4793-B802-5F92089AABC4}" srcOrd="0" destOrd="0" presId="urn:microsoft.com/office/officeart/2005/8/layout/hProcess6"/>
    <dgm:cxn modelId="{49EC1664-246E-47A9-AF3C-C13250B6973B}" type="presOf" srcId="{8A1A83B1-3F66-4831-8311-671FAB60BC5B}" destId="{9AEBDB16-385E-4A77-93C0-0C45733C4A31}" srcOrd="1" destOrd="0" presId="urn:microsoft.com/office/officeart/2005/8/layout/hProcess6"/>
    <dgm:cxn modelId="{B2E88C12-BCEC-4181-8BF8-E07200A6553C}" srcId="{DBDC0B1F-1FDD-4F53-BC1B-CC309CD39A0C}" destId="{18B02AF5-3E88-43DF-A3CC-0539A5FA4744}" srcOrd="2" destOrd="0" parTransId="{3B8CE661-5C9C-476A-AD7C-EEF3A5C4D77C}" sibTransId="{4EC82C92-6495-4898-A142-074A7DC39AFD}"/>
    <dgm:cxn modelId="{46C5B40A-0425-4FAE-A26F-FB1A9DCE8B1E}" type="presOf" srcId="{DBDC0B1F-1FDD-4F53-BC1B-CC309CD39A0C}" destId="{E65F878A-B4D1-4D25-A4F5-479796856AE5}" srcOrd="0" destOrd="0" presId="urn:microsoft.com/office/officeart/2005/8/layout/hProcess6"/>
    <dgm:cxn modelId="{4D5C949A-8CBA-4FD4-8DCD-8BC04B40CB10}" type="presParOf" srcId="{E65F878A-B4D1-4D25-A4F5-479796856AE5}" destId="{C0CCBE17-AF85-4B5B-948E-093B020B1C6C}" srcOrd="0" destOrd="0" presId="urn:microsoft.com/office/officeart/2005/8/layout/hProcess6"/>
    <dgm:cxn modelId="{1472150F-BF41-46F1-8CD6-86CC7011E5D2}" type="presParOf" srcId="{C0CCBE17-AF85-4B5B-948E-093B020B1C6C}" destId="{02867AA1-227A-4F94-8339-B6CE298B15C1}" srcOrd="0" destOrd="0" presId="urn:microsoft.com/office/officeart/2005/8/layout/hProcess6"/>
    <dgm:cxn modelId="{FBEFA13F-8581-4AC2-84BF-B0F840CC7CE3}" type="presParOf" srcId="{C0CCBE17-AF85-4B5B-948E-093B020B1C6C}" destId="{71B3DA1F-F424-487B-B16C-2B956E471B7E}" srcOrd="1" destOrd="0" presId="urn:microsoft.com/office/officeart/2005/8/layout/hProcess6"/>
    <dgm:cxn modelId="{E5D2F56E-0002-4CE8-A905-5163C5843C49}" type="presParOf" srcId="{C0CCBE17-AF85-4B5B-948E-093B020B1C6C}" destId="{5294CC43-A2BC-4BDA-AD48-4BF7C6A5D9D1}" srcOrd="2" destOrd="0" presId="urn:microsoft.com/office/officeart/2005/8/layout/hProcess6"/>
    <dgm:cxn modelId="{8E2AC761-E2CE-4CE3-B0C1-643604B295E0}" type="presParOf" srcId="{C0CCBE17-AF85-4B5B-948E-093B020B1C6C}" destId="{BA675F03-0065-4793-B802-5F92089AABC4}" srcOrd="3" destOrd="0" presId="urn:microsoft.com/office/officeart/2005/8/layout/hProcess6"/>
    <dgm:cxn modelId="{C5EEFDB6-3A4A-4398-8556-B549C3275073}" type="presParOf" srcId="{E65F878A-B4D1-4D25-A4F5-479796856AE5}" destId="{F68BEB00-9003-4E19-BBFA-F9D4E42775BD}" srcOrd="1" destOrd="0" presId="urn:microsoft.com/office/officeart/2005/8/layout/hProcess6"/>
    <dgm:cxn modelId="{1E270CED-86F2-4659-A503-598444557909}" type="presParOf" srcId="{E65F878A-B4D1-4D25-A4F5-479796856AE5}" destId="{B019FBCB-3215-48C4-83FB-A2C2BE772D5C}" srcOrd="2" destOrd="0" presId="urn:microsoft.com/office/officeart/2005/8/layout/hProcess6"/>
    <dgm:cxn modelId="{3679D392-1ABF-4035-A577-28CCDE8FA926}" type="presParOf" srcId="{B019FBCB-3215-48C4-83FB-A2C2BE772D5C}" destId="{FD2F7861-3B90-44AB-A47B-C2C6C1E5182E}" srcOrd="0" destOrd="0" presId="urn:microsoft.com/office/officeart/2005/8/layout/hProcess6"/>
    <dgm:cxn modelId="{4FA79F9B-6675-4B29-988A-259616C7ECB1}" type="presParOf" srcId="{B019FBCB-3215-48C4-83FB-A2C2BE772D5C}" destId="{848C51FA-2594-449A-B708-76B029C4F33E}" srcOrd="1" destOrd="0" presId="urn:microsoft.com/office/officeart/2005/8/layout/hProcess6"/>
    <dgm:cxn modelId="{05BCC4CC-49CB-4B9A-B2E2-CFCB292BC31E}" type="presParOf" srcId="{B019FBCB-3215-48C4-83FB-A2C2BE772D5C}" destId="{9AEBDB16-385E-4A77-93C0-0C45733C4A31}" srcOrd="2" destOrd="0" presId="urn:microsoft.com/office/officeart/2005/8/layout/hProcess6"/>
    <dgm:cxn modelId="{B382A83F-1901-4926-8510-819CE3C6717D}" type="presParOf" srcId="{B019FBCB-3215-48C4-83FB-A2C2BE772D5C}" destId="{99EB1EE8-FBDB-4824-9CAB-3A4B34B9BA33}" srcOrd="3" destOrd="0" presId="urn:microsoft.com/office/officeart/2005/8/layout/hProcess6"/>
    <dgm:cxn modelId="{BFACB50B-D7F8-4D79-A22A-FE338E279AFE}" type="presParOf" srcId="{E65F878A-B4D1-4D25-A4F5-479796856AE5}" destId="{9BDC8BD2-02D9-4BE6-9028-A7F54A1C84C8}" srcOrd="3" destOrd="0" presId="urn:microsoft.com/office/officeart/2005/8/layout/hProcess6"/>
    <dgm:cxn modelId="{CD9618CB-8EC4-4C61-8181-7012F7A67ECB}" type="presParOf" srcId="{E65F878A-B4D1-4D25-A4F5-479796856AE5}" destId="{56CF17CF-5E33-4DF1-8092-B7ED9BD89900}" srcOrd="4" destOrd="0" presId="urn:microsoft.com/office/officeart/2005/8/layout/hProcess6"/>
    <dgm:cxn modelId="{835A6EC9-7A96-4C39-A0E4-34ADAA4A1C20}" type="presParOf" srcId="{56CF17CF-5E33-4DF1-8092-B7ED9BD89900}" destId="{EEA2906A-F797-46DB-866C-07701235174A}" srcOrd="0" destOrd="0" presId="urn:microsoft.com/office/officeart/2005/8/layout/hProcess6"/>
    <dgm:cxn modelId="{7997C430-356F-4380-A5C9-30418F2F5B4A}" type="presParOf" srcId="{56CF17CF-5E33-4DF1-8092-B7ED9BD89900}" destId="{D40EC832-E80A-4D3A-B3F8-CB4A5FC4647D}" srcOrd="1" destOrd="0" presId="urn:microsoft.com/office/officeart/2005/8/layout/hProcess6"/>
    <dgm:cxn modelId="{538A7F91-CCC9-4859-9A8F-5FB0225434BF}" type="presParOf" srcId="{56CF17CF-5E33-4DF1-8092-B7ED9BD89900}" destId="{5AD1C4A1-F860-4F10-BC47-4CBFFF2BE5DD}" srcOrd="2" destOrd="0" presId="urn:microsoft.com/office/officeart/2005/8/layout/hProcess6"/>
    <dgm:cxn modelId="{157CC990-94C6-44F0-AD58-0BB45F14816E}" type="presParOf" srcId="{56CF17CF-5E33-4DF1-8092-B7ED9BD89900}" destId="{92B002CF-1F94-4AD7-B87B-513DB3C6805A}" srcOrd="3" destOrd="0" presId="urn:microsoft.com/office/officeart/2005/8/layout/hProcess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8034969-61D1-4D3F-BE59-A5A6B87B96B1}" type="doc">
      <dgm:prSet loTypeId="urn:microsoft.com/office/officeart/2005/8/layout/default" loCatId="list" qsTypeId="urn:microsoft.com/office/officeart/2005/8/quickstyle/3d3" qsCatId="3D" csTypeId="urn:microsoft.com/office/officeart/2005/8/colors/accent5_2" csCatId="accent5" phldr="1"/>
      <dgm:spPr/>
      <dgm:t>
        <a:bodyPr/>
        <a:lstStyle/>
        <a:p>
          <a:endParaRPr lang="en-US"/>
        </a:p>
      </dgm:t>
    </dgm:pt>
    <dgm:pt modelId="{119DDB5C-44BD-4817-8DC6-C18AADF6A3B5}">
      <dgm:prSet phldrT="[Text]"/>
      <dgm:spPr/>
      <dgm:t>
        <a:bodyPr/>
        <a:lstStyle/>
        <a:p>
          <a:r>
            <a:rPr lang="en-US" dirty="0" smtClean="0"/>
            <a:t>Withdrawal</a:t>
          </a:r>
          <a:endParaRPr lang="en-US" dirty="0"/>
        </a:p>
      </dgm:t>
    </dgm:pt>
    <dgm:pt modelId="{E6934A17-54FD-4A7A-A2A4-BA0C5DA03446}" type="parTrans" cxnId="{A596B84C-2130-4FDB-A7F3-A6F16BFAFFA4}">
      <dgm:prSet/>
      <dgm:spPr/>
      <dgm:t>
        <a:bodyPr/>
        <a:lstStyle/>
        <a:p>
          <a:endParaRPr lang="en-US"/>
        </a:p>
      </dgm:t>
    </dgm:pt>
    <dgm:pt modelId="{9769D9D4-833B-4D3C-8C9C-11AF5CC7C324}" type="sibTrans" cxnId="{A596B84C-2130-4FDB-A7F3-A6F16BFAFFA4}">
      <dgm:prSet/>
      <dgm:spPr/>
      <dgm:t>
        <a:bodyPr/>
        <a:lstStyle/>
        <a:p>
          <a:endParaRPr lang="en-US"/>
        </a:p>
      </dgm:t>
    </dgm:pt>
    <dgm:pt modelId="{AD3352BD-647E-4F15-88D4-8F1E4E242BBA}">
      <dgm:prSet phldrT="[Text]"/>
      <dgm:spPr/>
      <dgm:t>
        <a:bodyPr/>
        <a:lstStyle/>
        <a:p>
          <a:r>
            <a:rPr lang="en-US" dirty="0" smtClean="0"/>
            <a:t>Suspension</a:t>
          </a:r>
          <a:endParaRPr lang="en-US" dirty="0"/>
        </a:p>
      </dgm:t>
    </dgm:pt>
    <dgm:pt modelId="{A35AA523-1F8B-4FBE-9031-F2FBDF70C563}" type="parTrans" cxnId="{34D71FFA-A758-434C-BF8E-F2D2DE095FCC}">
      <dgm:prSet/>
      <dgm:spPr/>
      <dgm:t>
        <a:bodyPr/>
        <a:lstStyle/>
        <a:p>
          <a:endParaRPr lang="en-US"/>
        </a:p>
      </dgm:t>
    </dgm:pt>
    <dgm:pt modelId="{02C159D0-108E-4889-A26E-59FECBFC3B64}" type="sibTrans" cxnId="{34D71FFA-A758-434C-BF8E-F2D2DE095FCC}">
      <dgm:prSet/>
      <dgm:spPr/>
      <dgm:t>
        <a:bodyPr/>
        <a:lstStyle/>
        <a:p>
          <a:endParaRPr lang="en-US"/>
        </a:p>
      </dgm:t>
    </dgm:pt>
    <dgm:pt modelId="{5AA37EA5-9A82-44BD-B876-F6299C051EA4}">
      <dgm:prSet/>
      <dgm:spPr/>
      <dgm:t>
        <a:bodyPr/>
        <a:lstStyle/>
        <a:p>
          <a:r>
            <a:rPr lang="en-US" dirty="0" smtClean="0"/>
            <a:t>What about access?</a:t>
          </a:r>
          <a:endParaRPr lang="en-US" dirty="0"/>
        </a:p>
      </dgm:t>
    </dgm:pt>
    <dgm:pt modelId="{2D45E4D7-8561-4518-8E42-DFBA1EA4B33D}" type="parTrans" cxnId="{8E1374A8-D4BF-44B3-AA97-E8146EDF7D43}">
      <dgm:prSet/>
      <dgm:spPr/>
      <dgm:t>
        <a:bodyPr/>
        <a:lstStyle/>
        <a:p>
          <a:endParaRPr lang="en-US"/>
        </a:p>
      </dgm:t>
    </dgm:pt>
    <dgm:pt modelId="{339A2EEF-889F-4542-A8BD-AE4467704D94}" type="sibTrans" cxnId="{8E1374A8-D4BF-44B3-AA97-E8146EDF7D43}">
      <dgm:prSet/>
      <dgm:spPr/>
      <dgm:t>
        <a:bodyPr/>
        <a:lstStyle/>
        <a:p>
          <a:endParaRPr lang="en-US"/>
        </a:p>
      </dgm:t>
    </dgm:pt>
    <dgm:pt modelId="{CD1105BE-C9E2-4A54-A257-15074F6B73BB}" type="pres">
      <dgm:prSet presAssocID="{18034969-61D1-4D3F-BE59-A5A6B87B96B1}" presName="diagram" presStyleCnt="0">
        <dgm:presLayoutVars>
          <dgm:dir/>
          <dgm:resizeHandles val="exact"/>
        </dgm:presLayoutVars>
      </dgm:prSet>
      <dgm:spPr/>
      <dgm:t>
        <a:bodyPr/>
        <a:lstStyle/>
        <a:p>
          <a:endParaRPr lang="en-US"/>
        </a:p>
      </dgm:t>
    </dgm:pt>
    <dgm:pt modelId="{84E8E860-B2D4-4210-80A6-CA0397553D22}" type="pres">
      <dgm:prSet presAssocID="{119DDB5C-44BD-4817-8DC6-C18AADF6A3B5}" presName="node" presStyleLbl="node1" presStyleIdx="0" presStyleCnt="3" custLinFactY="13087" custLinFactNeighborX="-147" custLinFactNeighborY="100000">
        <dgm:presLayoutVars>
          <dgm:bulletEnabled val="1"/>
        </dgm:presLayoutVars>
      </dgm:prSet>
      <dgm:spPr/>
      <dgm:t>
        <a:bodyPr/>
        <a:lstStyle/>
        <a:p>
          <a:endParaRPr lang="en-US"/>
        </a:p>
      </dgm:t>
    </dgm:pt>
    <dgm:pt modelId="{42DB83C0-ED06-4E5C-AC71-8AC9AB50C796}" type="pres">
      <dgm:prSet presAssocID="{9769D9D4-833B-4D3C-8C9C-11AF5CC7C324}" presName="sibTrans" presStyleCnt="0"/>
      <dgm:spPr/>
      <dgm:t>
        <a:bodyPr/>
        <a:lstStyle/>
        <a:p>
          <a:endParaRPr lang="en-US"/>
        </a:p>
      </dgm:t>
    </dgm:pt>
    <dgm:pt modelId="{033A2739-23F7-4D3D-BF6B-9578AC2DF11B}" type="pres">
      <dgm:prSet presAssocID="{5AA37EA5-9A82-44BD-B876-F6299C051EA4}" presName="node" presStyleLbl="node1" presStyleIdx="1" presStyleCnt="3" custLinFactNeighborX="-56808" custLinFactNeighborY="3559">
        <dgm:presLayoutVars>
          <dgm:bulletEnabled val="1"/>
        </dgm:presLayoutVars>
      </dgm:prSet>
      <dgm:spPr/>
      <dgm:t>
        <a:bodyPr/>
        <a:lstStyle/>
        <a:p>
          <a:endParaRPr lang="en-US"/>
        </a:p>
      </dgm:t>
    </dgm:pt>
    <dgm:pt modelId="{917C5FBE-4DCD-4F1E-B85B-2D090231048F}" type="pres">
      <dgm:prSet presAssocID="{339A2EEF-889F-4542-A8BD-AE4467704D94}" presName="sibTrans" presStyleCnt="0"/>
      <dgm:spPr/>
    </dgm:pt>
    <dgm:pt modelId="{E9BD2FDB-E0B9-44DA-9487-F785A02FE980}" type="pres">
      <dgm:prSet presAssocID="{AD3352BD-647E-4F15-88D4-8F1E4E242BBA}" presName="node" presStyleLbl="node1" presStyleIdx="2" presStyleCnt="3" custLinFactNeighborX="52191" custLinFactNeighborY="-3580">
        <dgm:presLayoutVars>
          <dgm:bulletEnabled val="1"/>
        </dgm:presLayoutVars>
      </dgm:prSet>
      <dgm:spPr/>
      <dgm:t>
        <a:bodyPr/>
        <a:lstStyle/>
        <a:p>
          <a:endParaRPr lang="en-US"/>
        </a:p>
      </dgm:t>
    </dgm:pt>
  </dgm:ptLst>
  <dgm:cxnLst>
    <dgm:cxn modelId="{02285DCD-6FEF-4AFD-AF3D-99E792C0F7D2}" type="presOf" srcId="{AD3352BD-647E-4F15-88D4-8F1E4E242BBA}" destId="{E9BD2FDB-E0B9-44DA-9487-F785A02FE980}" srcOrd="0" destOrd="0" presId="urn:microsoft.com/office/officeart/2005/8/layout/default"/>
    <dgm:cxn modelId="{34D71FFA-A758-434C-BF8E-F2D2DE095FCC}" srcId="{18034969-61D1-4D3F-BE59-A5A6B87B96B1}" destId="{AD3352BD-647E-4F15-88D4-8F1E4E242BBA}" srcOrd="2" destOrd="0" parTransId="{A35AA523-1F8B-4FBE-9031-F2FBDF70C563}" sibTransId="{02C159D0-108E-4889-A26E-59FECBFC3B64}"/>
    <dgm:cxn modelId="{8E1374A8-D4BF-44B3-AA97-E8146EDF7D43}" srcId="{18034969-61D1-4D3F-BE59-A5A6B87B96B1}" destId="{5AA37EA5-9A82-44BD-B876-F6299C051EA4}" srcOrd="1" destOrd="0" parTransId="{2D45E4D7-8561-4518-8E42-DFBA1EA4B33D}" sibTransId="{339A2EEF-889F-4542-A8BD-AE4467704D94}"/>
    <dgm:cxn modelId="{1DC5B797-BA83-43B3-AAAB-D68B9F9F285A}" type="presOf" srcId="{5AA37EA5-9A82-44BD-B876-F6299C051EA4}" destId="{033A2739-23F7-4D3D-BF6B-9578AC2DF11B}" srcOrd="0" destOrd="0" presId="urn:microsoft.com/office/officeart/2005/8/layout/default"/>
    <dgm:cxn modelId="{3063FD0C-CE32-4275-AFB2-58E9545B3091}" type="presOf" srcId="{18034969-61D1-4D3F-BE59-A5A6B87B96B1}" destId="{CD1105BE-C9E2-4A54-A257-15074F6B73BB}" srcOrd="0" destOrd="0" presId="urn:microsoft.com/office/officeart/2005/8/layout/default"/>
    <dgm:cxn modelId="{A596B84C-2130-4FDB-A7F3-A6F16BFAFFA4}" srcId="{18034969-61D1-4D3F-BE59-A5A6B87B96B1}" destId="{119DDB5C-44BD-4817-8DC6-C18AADF6A3B5}" srcOrd="0" destOrd="0" parTransId="{E6934A17-54FD-4A7A-A2A4-BA0C5DA03446}" sibTransId="{9769D9D4-833B-4D3C-8C9C-11AF5CC7C324}"/>
    <dgm:cxn modelId="{60814680-FD19-4CFC-9633-A75888E6DE1E}" type="presOf" srcId="{119DDB5C-44BD-4817-8DC6-C18AADF6A3B5}" destId="{84E8E860-B2D4-4210-80A6-CA0397553D22}" srcOrd="0" destOrd="0" presId="urn:microsoft.com/office/officeart/2005/8/layout/default"/>
    <dgm:cxn modelId="{031600B5-9EBB-4FCC-8633-15ADFB15972F}" type="presParOf" srcId="{CD1105BE-C9E2-4A54-A257-15074F6B73BB}" destId="{84E8E860-B2D4-4210-80A6-CA0397553D22}" srcOrd="0" destOrd="0" presId="urn:microsoft.com/office/officeart/2005/8/layout/default"/>
    <dgm:cxn modelId="{BDBA0548-3FF5-4017-B053-B4CB94C48032}" type="presParOf" srcId="{CD1105BE-C9E2-4A54-A257-15074F6B73BB}" destId="{42DB83C0-ED06-4E5C-AC71-8AC9AB50C796}" srcOrd="1" destOrd="0" presId="urn:microsoft.com/office/officeart/2005/8/layout/default"/>
    <dgm:cxn modelId="{8BE7B37C-DE59-48D4-84BF-1DB3962EAE18}" type="presParOf" srcId="{CD1105BE-C9E2-4A54-A257-15074F6B73BB}" destId="{033A2739-23F7-4D3D-BF6B-9578AC2DF11B}" srcOrd="2" destOrd="0" presId="urn:microsoft.com/office/officeart/2005/8/layout/default"/>
    <dgm:cxn modelId="{DB25D920-2148-4504-8CDE-EA39980AB30C}" type="presParOf" srcId="{CD1105BE-C9E2-4A54-A257-15074F6B73BB}" destId="{917C5FBE-4DCD-4F1E-B85B-2D090231048F}" srcOrd="3" destOrd="0" presId="urn:microsoft.com/office/officeart/2005/8/layout/default"/>
    <dgm:cxn modelId="{DC024DA2-0B43-4A35-A961-310F26DF3D42}" type="presParOf" srcId="{CD1105BE-C9E2-4A54-A257-15074F6B73BB}" destId="{E9BD2FDB-E0B9-44DA-9487-F785A02FE980}" srcOrd="4" destOrd="0" presId="urn:microsoft.com/office/officeart/2005/8/layout/defaul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A7283DD-2D3A-4C48-9BA2-EE8AA66F44BF}">
      <dsp:nvSpPr>
        <dsp:cNvPr id="0" name=""/>
        <dsp:cNvSpPr/>
      </dsp:nvSpPr>
      <dsp:spPr>
        <a:xfrm>
          <a:off x="4004" y="0"/>
          <a:ext cx="3852043" cy="4724399"/>
        </a:xfrm>
        <a:prstGeom prst="roundRect">
          <a:avLst>
            <a:gd name="adj" fmla="val 10000"/>
          </a:avLst>
        </a:prstGeom>
        <a:solidFill>
          <a:schemeClr val="accent3">
            <a:tint val="40000"/>
            <a:hueOff val="0"/>
            <a:satOff val="0"/>
            <a:lumOff val="0"/>
            <a:alphaOff val="0"/>
          </a:schemeClr>
        </a:soli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182880" tIns="182880" rIns="182880" bIns="182880" numCol="1" spcCol="1270" anchor="ctr" anchorCtr="0">
          <a:noAutofit/>
        </a:bodyPr>
        <a:lstStyle/>
        <a:p>
          <a:pPr lvl="0" algn="ctr" defTabSz="2133600">
            <a:lnSpc>
              <a:spcPct val="90000"/>
            </a:lnSpc>
            <a:spcBef>
              <a:spcPct val="0"/>
            </a:spcBef>
            <a:spcAft>
              <a:spcPct val="35000"/>
            </a:spcAft>
          </a:pPr>
          <a:r>
            <a:rPr lang="en-US" sz="4800" kern="1200" dirty="0" smtClean="0"/>
            <a:t>What it is</a:t>
          </a:r>
          <a:endParaRPr lang="en-US" sz="4800" kern="1200" dirty="0"/>
        </a:p>
      </dsp:txBody>
      <dsp:txXfrm>
        <a:off x="4004" y="0"/>
        <a:ext cx="3852043" cy="1417320"/>
      </dsp:txXfrm>
    </dsp:sp>
    <dsp:sp modelId="{15356B84-8C4A-4C26-91FC-5BC028225825}">
      <dsp:nvSpPr>
        <dsp:cNvPr id="0" name=""/>
        <dsp:cNvSpPr/>
      </dsp:nvSpPr>
      <dsp:spPr>
        <a:xfrm>
          <a:off x="389208" y="1418704"/>
          <a:ext cx="3081635" cy="1424471"/>
        </a:xfrm>
        <a:prstGeom prst="roundRect">
          <a:avLst>
            <a:gd name="adj" fmla="val 10000"/>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US" sz="2000" kern="1200" dirty="0" smtClean="0"/>
            <a:t>Ensures those granted eligibility remain eligible through continuous assessment and evaluation</a:t>
          </a:r>
          <a:endParaRPr lang="en-US" sz="2000" kern="1200" dirty="0"/>
        </a:p>
      </dsp:txBody>
      <dsp:txXfrm>
        <a:off x="389208" y="1418704"/>
        <a:ext cx="3081635" cy="1424471"/>
      </dsp:txXfrm>
    </dsp:sp>
    <dsp:sp modelId="{F4B1AC9D-A9B4-4BFE-9139-1C8EAB1151F3}">
      <dsp:nvSpPr>
        <dsp:cNvPr id="0" name=""/>
        <dsp:cNvSpPr/>
      </dsp:nvSpPr>
      <dsp:spPr>
        <a:xfrm>
          <a:off x="389208" y="3062324"/>
          <a:ext cx="3081635" cy="1424471"/>
        </a:xfrm>
        <a:prstGeom prst="roundRect">
          <a:avLst>
            <a:gd name="adj" fmla="val 10000"/>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US" sz="2000" kern="1200" dirty="0" smtClean="0"/>
            <a:t>We must report any information that falls under the 13 adjudicative guidelines</a:t>
          </a:r>
          <a:endParaRPr lang="en-US" sz="2000" kern="1200" dirty="0"/>
        </a:p>
      </dsp:txBody>
      <dsp:txXfrm>
        <a:off x="389208" y="3062324"/>
        <a:ext cx="3081635" cy="1424471"/>
      </dsp:txXfrm>
    </dsp:sp>
    <dsp:sp modelId="{71B01014-4686-4E3C-AE42-4796973D058B}">
      <dsp:nvSpPr>
        <dsp:cNvPr id="0" name=""/>
        <dsp:cNvSpPr/>
      </dsp:nvSpPr>
      <dsp:spPr>
        <a:xfrm>
          <a:off x="4144951" y="0"/>
          <a:ext cx="3852043" cy="4724399"/>
        </a:xfrm>
        <a:prstGeom prst="roundRect">
          <a:avLst>
            <a:gd name="adj" fmla="val 10000"/>
          </a:avLst>
        </a:prstGeom>
        <a:solidFill>
          <a:schemeClr val="accent3">
            <a:tint val="40000"/>
            <a:hueOff val="0"/>
            <a:satOff val="0"/>
            <a:lumOff val="0"/>
            <a:alphaOff val="0"/>
          </a:schemeClr>
        </a:soli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182880" tIns="182880" rIns="182880" bIns="182880" numCol="1" spcCol="1270" anchor="ctr" anchorCtr="0">
          <a:noAutofit/>
        </a:bodyPr>
        <a:lstStyle/>
        <a:p>
          <a:pPr lvl="0" algn="ctr" defTabSz="2133600">
            <a:lnSpc>
              <a:spcPct val="90000"/>
            </a:lnSpc>
            <a:spcBef>
              <a:spcPct val="0"/>
            </a:spcBef>
            <a:spcAft>
              <a:spcPct val="35000"/>
            </a:spcAft>
          </a:pPr>
          <a:r>
            <a:rPr lang="en-US" sz="4800" kern="1200" dirty="0" smtClean="0"/>
            <a:t>What it’s not</a:t>
          </a:r>
          <a:endParaRPr lang="en-US" sz="4800" kern="1200" dirty="0"/>
        </a:p>
      </dsp:txBody>
      <dsp:txXfrm>
        <a:off x="4144951" y="0"/>
        <a:ext cx="3852043" cy="1417320"/>
      </dsp:txXfrm>
    </dsp:sp>
    <dsp:sp modelId="{165BE845-780A-40E1-87B5-A6FD447A0B4D}">
      <dsp:nvSpPr>
        <dsp:cNvPr id="0" name=""/>
        <dsp:cNvSpPr/>
      </dsp:nvSpPr>
      <dsp:spPr>
        <a:xfrm>
          <a:off x="4530156" y="1418704"/>
          <a:ext cx="3081635" cy="1424471"/>
        </a:xfrm>
        <a:prstGeom prst="roundRect">
          <a:avLst>
            <a:gd name="adj" fmla="val 10000"/>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9220" tIns="81915" rIns="109220" bIns="81915" numCol="1" spcCol="1270" anchor="ctr" anchorCtr="0">
          <a:noAutofit/>
        </a:bodyPr>
        <a:lstStyle/>
        <a:p>
          <a:pPr lvl="0" algn="ctr" defTabSz="1911350">
            <a:lnSpc>
              <a:spcPct val="90000"/>
            </a:lnSpc>
            <a:spcBef>
              <a:spcPct val="0"/>
            </a:spcBef>
            <a:spcAft>
              <a:spcPct val="35000"/>
            </a:spcAft>
          </a:pPr>
          <a:r>
            <a:rPr lang="en-US" sz="4300" kern="1200" dirty="0" smtClean="0"/>
            <a:t>Burning bridges</a:t>
          </a:r>
          <a:endParaRPr lang="en-US" sz="4300" kern="1200" dirty="0"/>
        </a:p>
      </dsp:txBody>
      <dsp:txXfrm>
        <a:off x="4530156" y="1418704"/>
        <a:ext cx="3081635" cy="1424471"/>
      </dsp:txXfrm>
    </dsp:sp>
    <dsp:sp modelId="{B822995F-852D-43E4-AA51-1D080D2E0AB5}">
      <dsp:nvSpPr>
        <dsp:cNvPr id="0" name=""/>
        <dsp:cNvSpPr/>
      </dsp:nvSpPr>
      <dsp:spPr>
        <a:xfrm>
          <a:off x="4530156" y="3062324"/>
          <a:ext cx="3081635" cy="1424471"/>
        </a:xfrm>
        <a:prstGeom prst="roundRect">
          <a:avLst>
            <a:gd name="adj" fmla="val 10000"/>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9220" tIns="81915" rIns="109220" bIns="81915" numCol="1" spcCol="1270" anchor="ctr" anchorCtr="0">
          <a:noAutofit/>
        </a:bodyPr>
        <a:lstStyle/>
        <a:p>
          <a:pPr lvl="0" algn="ctr" defTabSz="1911350">
            <a:lnSpc>
              <a:spcPct val="90000"/>
            </a:lnSpc>
            <a:spcBef>
              <a:spcPct val="0"/>
            </a:spcBef>
            <a:spcAft>
              <a:spcPct val="35000"/>
            </a:spcAft>
          </a:pPr>
          <a:r>
            <a:rPr lang="en-US" sz="4300" kern="1200" dirty="0" smtClean="0"/>
            <a:t>Betraying a confidence</a:t>
          </a:r>
          <a:endParaRPr lang="en-US" sz="4300" kern="1200" dirty="0"/>
        </a:p>
      </dsp:txBody>
      <dsp:txXfrm>
        <a:off x="4530156" y="3062324"/>
        <a:ext cx="3081635" cy="142447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A7283DD-2D3A-4C48-9BA2-EE8AA66F44BF}">
      <dsp:nvSpPr>
        <dsp:cNvPr id="0" name=""/>
        <dsp:cNvSpPr/>
      </dsp:nvSpPr>
      <dsp:spPr>
        <a:xfrm>
          <a:off x="4004" y="0"/>
          <a:ext cx="3852043" cy="4724399"/>
        </a:xfrm>
        <a:prstGeom prst="roundRect">
          <a:avLst>
            <a:gd name="adj" fmla="val 10000"/>
          </a:avLst>
        </a:prstGeom>
        <a:solidFill>
          <a:schemeClr val="accent3">
            <a:tint val="40000"/>
            <a:hueOff val="0"/>
            <a:satOff val="0"/>
            <a:lumOff val="0"/>
            <a:alphaOff val="0"/>
          </a:schemeClr>
        </a:soli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160020" tIns="160020" rIns="160020" bIns="160020" numCol="1" spcCol="1270" anchor="ctr" anchorCtr="0">
          <a:noAutofit/>
        </a:bodyPr>
        <a:lstStyle/>
        <a:p>
          <a:pPr lvl="0" algn="ctr" defTabSz="1866900">
            <a:lnSpc>
              <a:spcPct val="90000"/>
            </a:lnSpc>
            <a:spcBef>
              <a:spcPct val="0"/>
            </a:spcBef>
            <a:spcAft>
              <a:spcPct val="35000"/>
            </a:spcAft>
          </a:pPr>
          <a:r>
            <a:rPr lang="en-US" sz="4200" kern="1200" dirty="0" smtClean="0"/>
            <a:t>Who’s it for?</a:t>
          </a:r>
          <a:endParaRPr lang="en-US" sz="4200" kern="1200" dirty="0"/>
        </a:p>
      </dsp:txBody>
      <dsp:txXfrm>
        <a:off x="4004" y="0"/>
        <a:ext cx="3852043" cy="1417320"/>
      </dsp:txXfrm>
    </dsp:sp>
    <dsp:sp modelId="{15356B84-8C4A-4C26-91FC-5BC028225825}">
      <dsp:nvSpPr>
        <dsp:cNvPr id="0" name=""/>
        <dsp:cNvSpPr/>
      </dsp:nvSpPr>
      <dsp:spPr>
        <a:xfrm>
          <a:off x="389208" y="1417320"/>
          <a:ext cx="3081635" cy="3070860"/>
        </a:xfrm>
        <a:prstGeom prst="roundRect">
          <a:avLst>
            <a:gd name="adj" fmla="val 10000"/>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US" sz="2000" kern="1200" dirty="0" smtClean="0"/>
            <a:t>It applies to all contractor, military, and civilian personnel.</a:t>
          </a:r>
          <a:endParaRPr lang="en-US" sz="2000" kern="1200" dirty="0"/>
        </a:p>
      </dsp:txBody>
      <dsp:txXfrm>
        <a:off x="389208" y="1417320"/>
        <a:ext cx="3081635" cy="3070860"/>
      </dsp:txXfrm>
    </dsp:sp>
    <dsp:sp modelId="{71B01014-4686-4E3C-AE42-4796973D058B}">
      <dsp:nvSpPr>
        <dsp:cNvPr id="0" name=""/>
        <dsp:cNvSpPr/>
      </dsp:nvSpPr>
      <dsp:spPr>
        <a:xfrm>
          <a:off x="4144951" y="0"/>
          <a:ext cx="3852043" cy="4724399"/>
        </a:xfrm>
        <a:prstGeom prst="roundRect">
          <a:avLst>
            <a:gd name="adj" fmla="val 10000"/>
          </a:avLst>
        </a:prstGeom>
        <a:solidFill>
          <a:schemeClr val="accent3">
            <a:tint val="40000"/>
            <a:hueOff val="0"/>
            <a:satOff val="0"/>
            <a:lumOff val="0"/>
            <a:alphaOff val="0"/>
          </a:schemeClr>
        </a:soli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160020" tIns="160020" rIns="160020" bIns="160020" numCol="1" spcCol="1270" anchor="ctr" anchorCtr="0">
          <a:noAutofit/>
        </a:bodyPr>
        <a:lstStyle/>
        <a:p>
          <a:pPr lvl="0" algn="ctr" defTabSz="1866900">
            <a:lnSpc>
              <a:spcPct val="90000"/>
            </a:lnSpc>
            <a:spcBef>
              <a:spcPct val="0"/>
            </a:spcBef>
            <a:spcAft>
              <a:spcPct val="35000"/>
            </a:spcAft>
          </a:pPr>
          <a:r>
            <a:rPr lang="en-US" sz="4200" kern="1200" dirty="0" smtClean="0"/>
            <a:t>Who’s responsible?</a:t>
          </a:r>
          <a:endParaRPr lang="en-US" sz="4200" kern="1200" dirty="0"/>
        </a:p>
      </dsp:txBody>
      <dsp:txXfrm>
        <a:off x="4144951" y="0"/>
        <a:ext cx="3852043" cy="1417320"/>
      </dsp:txXfrm>
    </dsp:sp>
    <dsp:sp modelId="{165BE845-780A-40E1-87B5-A6FD447A0B4D}">
      <dsp:nvSpPr>
        <dsp:cNvPr id="0" name=""/>
        <dsp:cNvSpPr/>
      </dsp:nvSpPr>
      <dsp:spPr>
        <a:xfrm>
          <a:off x="4530156" y="1417320"/>
          <a:ext cx="3081635" cy="3070860"/>
        </a:xfrm>
        <a:prstGeom prst="roundRect">
          <a:avLst>
            <a:gd name="adj" fmla="val 10000"/>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9380" tIns="89535" rIns="119380" bIns="89535" numCol="1" spcCol="1270" anchor="ctr" anchorCtr="0">
          <a:noAutofit/>
        </a:bodyPr>
        <a:lstStyle/>
        <a:p>
          <a:pPr lvl="0" algn="ctr" defTabSz="2089150">
            <a:lnSpc>
              <a:spcPct val="90000"/>
            </a:lnSpc>
            <a:spcBef>
              <a:spcPct val="0"/>
            </a:spcBef>
            <a:spcAft>
              <a:spcPct val="35000"/>
            </a:spcAft>
          </a:pPr>
          <a:r>
            <a:rPr lang="en-US" sz="4700" kern="1200" dirty="0" smtClean="0"/>
            <a:t>Everyone.</a:t>
          </a:r>
          <a:endParaRPr lang="en-US" sz="4700" kern="1200" dirty="0"/>
        </a:p>
      </dsp:txBody>
      <dsp:txXfrm>
        <a:off x="4530156" y="1417320"/>
        <a:ext cx="3081635" cy="307086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327DDBF-7B05-4F90-A438-FC779C73F737}">
      <dsp:nvSpPr>
        <dsp:cNvPr id="0" name=""/>
        <dsp:cNvSpPr/>
      </dsp:nvSpPr>
      <dsp:spPr>
        <a:xfrm>
          <a:off x="235676" y="2671"/>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Allegiance to the US</a:t>
          </a:r>
          <a:endParaRPr lang="en-US" sz="1800" kern="1200" dirty="0"/>
        </a:p>
      </dsp:txBody>
      <dsp:txXfrm>
        <a:off x="235676" y="2671"/>
        <a:ext cx="1804243" cy="1082546"/>
      </dsp:txXfrm>
    </dsp:sp>
    <dsp:sp modelId="{2EDD2B8B-B09C-4001-84BA-2DD98D2A8039}">
      <dsp:nvSpPr>
        <dsp:cNvPr id="0" name=""/>
        <dsp:cNvSpPr/>
      </dsp:nvSpPr>
      <dsp:spPr>
        <a:xfrm>
          <a:off x="2220344" y="2671"/>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Foreign influence</a:t>
          </a:r>
          <a:endParaRPr lang="en-US" sz="1800" kern="1200" dirty="0"/>
        </a:p>
      </dsp:txBody>
      <dsp:txXfrm>
        <a:off x="2220344" y="2671"/>
        <a:ext cx="1804243" cy="1082546"/>
      </dsp:txXfrm>
    </dsp:sp>
    <dsp:sp modelId="{26237C1D-F7B1-40AE-B27E-D68734F1D3EB}">
      <dsp:nvSpPr>
        <dsp:cNvPr id="0" name=""/>
        <dsp:cNvSpPr/>
      </dsp:nvSpPr>
      <dsp:spPr>
        <a:xfrm>
          <a:off x="4205012" y="2671"/>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Foreign preference</a:t>
          </a:r>
          <a:endParaRPr lang="en-US" sz="1800" kern="1200" dirty="0"/>
        </a:p>
      </dsp:txBody>
      <dsp:txXfrm>
        <a:off x="4205012" y="2671"/>
        <a:ext cx="1804243" cy="1082546"/>
      </dsp:txXfrm>
    </dsp:sp>
    <dsp:sp modelId="{FE07845F-5A72-47F6-9863-666527D31396}">
      <dsp:nvSpPr>
        <dsp:cNvPr id="0" name=""/>
        <dsp:cNvSpPr/>
      </dsp:nvSpPr>
      <dsp:spPr>
        <a:xfrm>
          <a:off x="6189679" y="2671"/>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Sexual behavior</a:t>
          </a:r>
          <a:endParaRPr lang="en-US" sz="1800" kern="1200" dirty="0"/>
        </a:p>
      </dsp:txBody>
      <dsp:txXfrm>
        <a:off x="6189679" y="2671"/>
        <a:ext cx="1804243" cy="1082546"/>
      </dsp:txXfrm>
    </dsp:sp>
    <dsp:sp modelId="{E9A04828-7C6B-470D-9CB3-FD101883B467}">
      <dsp:nvSpPr>
        <dsp:cNvPr id="0" name=""/>
        <dsp:cNvSpPr/>
      </dsp:nvSpPr>
      <dsp:spPr>
        <a:xfrm>
          <a:off x="235676" y="1265641"/>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Personal conduct</a:t>
          </a:r>
          <a:endParaRPr lang="en-US" sz="1800" kern="1200" dirty="0"/>
        </a:p>
      </dsp:txBody>
      <dsp:txXfrm>
        <a:off x="235676" y="1265641"/>
        <a:ext cx="1804243" cy="1082546"/>
      </dsp:txXfrm>
    </dsp:sp>
    <dsp:sp modelId="{F6C3B508-1645-48CF-B45D-A85831223257}">
      <dsp:nvSpPr>
        <dsp:cNvPr id="0" name=""/>
        <dsp:cNvSpPr/>
      </dsp:nvSpPr>
      <dsp:spPr>
        <a:xfrm>
          <a:off x="2220344" y="1265641"/>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Financial considerations</a:t>
          </a:r>
          <a:endParaRPr lang="en-US" sz="1800" kern="1200" dirty="0"/>
        </a:p>
      </dsp:txBody>
      <dsp:txXfrm>
        <a:off x="2220344" y="1265641"/>
        <a:ext cx="1804243" cy="1082546"/>
      </dsp:txXfrm>
    </dsp:sp>
    <dsp:sp modelId="{73F9641E-B24F-4BF8-A979-0F2E3C1D234C}">
      <dsp:nvSpPr>
        <dsp:cNvPr id="0" name=""/>
        <dsp:cNvSpPr/>
      </dsp:nvSpPr>
      <dsp:spPr>
        <a:xfrm>
          <a:off x="4205012" y="1265641"/>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Alcohol consumption</a:t>
          </a:r>
          <a:endParaRPr lang="en-US" sz="1800" kern="1200" dirty="0"/>
        </a:p>
      </dsp:txBody>
      <dsp:txXfrm>
        <a:off x="4205012" y="1265641"/>
        <a:ext cx="1804243" cy="1082546"/>
      </dsp:txXfrm>
    </dsp:sp>
    <dsp:sp modelId="{A986EAB6-17E7-4940-B8B5-B788126ECF3E}">
      <dsp:nvSpPr>
        <dsp:cNvPr id="0" name=""/>
        <dsp:cNvSpPr/>
      </dsp:nvSpPr>
      <dsp:spPr>
        <a:xfrm>
          <a:off x="6189679" y="1265641"/>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Drug involvement</a:t>
          </a:r>
          <a:endParaRPr lang="en-US" sz="1800" kern="1200" dirty="0"/>
        </a:p>
      </dsp:txBody>
      <dsp:txXfrm>
        <a:off x="6189679" y="1265641"/>
        <a:ext cx="1804243" cy="1082546"/>
      </dsp:txXfrm>
    </dsp:sp>
    <dsp:sp modelId="{29DE74F8-270E-4389-A2E1-1426F2FC4846}">
      <dsp:nvSpPr>
        <dsp:cNvPr id="0" name=""/>
        <dsp:cNvSpPr/>
      </dsp:nvSpPr>
      <dsp:spPr>
        <a:xfrm>
          <a:off x="235676" y="2528612"/>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Emotional, mental, personality disorders</a:t>
          </a:r>
          <a:endParaRPr lang="en-US" sz="1800" kern="1200" dirty="0"/>
        </a:p>
      </dsp:txBody>
      <dsp:txXfrm>
        <a:off x="235676" y="2528612"/>
        <a:ext cx="1804243" cy="1082546"/>
      </dsp:txXfrm>
    </dsp:sp>
    <dsp:sp modelId="{9F393515-769A-4AC2-A15C-28417A1FA668}">
      <dsp:nvSpPr>
        <dsp:cNvPr id="0" name=""/>
        <dsp:cNvSpPr/>
      </dsp:nvSpPr>
      <dsp:spPr>
        <a:xfrm>
          <a:off x="2220344" y="2528612"/>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Criminal conduct</a:t>
          </a:r>
          <a:endParaRPr lang="en-US" sz="1800" kern="1200" dirty="0"/>
        </a:p>
      </dsp:txBody>
      <dsp:txXfrm>
        <a:off x="2220344" y="2528612"/>
        <a:ext cx="1804243" cy="1082546"/>
      </dsp:txXfrm>
    </dsp:sp>
    <dsp:sp modelId="{CFF62C85-D04D-460D-846B-73D1BBF9FE3B}">
      <dsp:nvSpPr>
        <dsp:cNvPr id="0" name=""/>
        <dsp:cNvSpPr/>
      </dsp:nvSpPr>
      <dsp:spPr>
        <a:xfrm>
          <a:off x="4262459" y="2586052"/>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Security violations</a:t>
          </a:r>
          <a:endParaRPr lang="en-US" sz="1800" kern="1200" dirty="0"/>
        </a:p>
      </dsp:txBody>
      <dsp:txXfrm>
        <a:off x="4262459" y="2586052"/>
        <a:ext cx="1804243" cy="1082546"/>
      </dsp:txXfrm>
    </dsp:sp>
    <dsp:sp modelId="{F4FC30BF-98F3-40DA-9C77-4CCD15F2138F}">
      <dsp:nvSpPr>
        <dsp:cNvPr id="0" name=""/>
        <dsp:cNvSpPr/>
      </dsp:nvSpPr>
      <dsp:spPr>
        <a:xfrm>
          <a:off x="6189679" y="2528612"/>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Outside activities</a:t>
          </a:r>
          <a:endParaRPr lang="en-US" sz="1800" kern="1200" dirty="0"/>
        </a:p>
      </dsp:txBody>
      <dsp:txXfrm>
        <a:off x="6189679" y="2528612"/>
        <a:ext cx="1804243" cy="1082546"/>
      </dsp:txXfrm>
    </dsp:sp>
    <dsp:sp modelId="{4F1A57D4-DC55-485A-9181-194D0694A764}">
      <dsp:nvSpPr>
        <dsp:cNvPr id="0" name=""/>
        <dsp:cNvSpPr/>
      </dsp:nvSpPr>
      <dsp:spPr>
        <a:xfrm>
          <a:off x="3212678" y="3791582"/>
          <a:ext cx="1804243" cy="1082546"/>
        </a:xfrm>
        <a:prstGeom prst="rect">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Misuse of IT systems</a:t>
          </a:r>
          <a:endParaRPr lang="en-US" sz="1800" kern="1200" dirty="0"/>
        </a:p>
      </dsp:txBody>
      <dsp:txXfrm>
        <a:off x="3212678" y="3791582"/>
        <a:ext cx="1804243" cy="1082546"/>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9BB1EF-DEBE-4E3E-8817-59DE56487A78}">
      <dsp:nvSpPr>
        <dsp:cNvPr id="0" name=""/>
        <dsp:cNvSpPr/>
      </dsp:nvSpPr>
      <dsp:spPr>
        <a:xfrm>
          <a:off x="0" y="0"/>
          <a:ext cx="6629400" cy="1885950"/>
        </a:xfrm>
        <a:prstGeom prst="roundRect">
          <a:avLst>
            <a:gd name="adj" fmla="val 10000"/>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sp>
    <dsp:sp modelId="{F1AD3970-1049-497F-A6F8-FE815B955B9C}">
      <dsp:nvSpPr>
        <dsp:cNvPr id="0" name=""/>
        <dsp:cNvSpPr/>
      </dsp:nvSpPr>
      <dsp:spPr>
        <a:xfrm>
          <a:off x="200707" y="251460"/>
          <a:ext cx="1448368" cy="1383030"/>
        </a:xfrm>
        <a:prstGeom prst="roundRect">
          <a:avLst>
            <a:gd name="adj" fmla="val 10000"/>
          </a:avLst>
        </a:prstGeom>
        <a:blipFill rotWithShape="0">
          <a:blip xmlns:r="http://schemas.openxmlformats.org/officeDocument/2006/relationships" r:embed="rId1"/>
          <a:stretch>
            <a:fillRect/>
          </a:stretch>
        </a:blipFill>
        <a:ln>
          <a:noFill/>
        </a:ln>
        <a:effectLst>
          <a:outerShdw blurRad="50800" dist="25400" dir="5400000" rotWithShape="0">
            <a:srgbClr val="000000">
              <a:alpha val="35000"/>
            </a:srgbClr>
          </a:outerShd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0432A53D-3392-4494-AB54-610F66068B2F}">
      <dsp:nvSpPr>
        <dsp:cNvPr id="0" name=""/>
        <dsp:cNvSpPr/>
      </dsp:nvSpPr>
      <dsp:spPr>
        <a:xfrm rot="10800000">
          <a:off x="200707" y="1885950"/>
          <a:ext cx="1448368" cy="2305050"/>
        </a:xfrm>
        <a:prstGeom prst="round2SameRect">
          <a:avLst>
            <a:gd name="adj1" fmla="val 10500"/>
            <a:gd name="adj2" fmla="val 0"/>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US" sz="1800" b="1" kern="1200" dirty="0" smtClean="0"/>
            <a:t>Ft. Hood Shooting</a:t>
          </a:r>
        </a:p>
        <a:p>
          <a:pPr lvl="0" algn="ctr" defTabSz="800100">
            <a:lnSpc>
              <a:spcPct val="90000"/>
            </a:lnSpc>
            <a:spcBef>
              <a:spcPct val="0"/>
            </a:spcBef>
            <a:spcAft>
              <a:spcPct val="35000"/>
            </a:spcAft>
          </a:pPr>
          <a:endParaRPr lang="en-US" sz="1800" kern="1200" dirty="0" smtClean="0"/>
        </a:p>
        <a:p>
          <a:pPr lvl="0" algn="ctr" defTabSz="800100">
            <a:lnSpc>
              <a:spcPct val="90000"/>
            </a:lnSpc>
            <a:spcBef>
              <a:spcPct val="0"/>
            </a:spcBef>
            <a:spcAft>
              <a:spcPct val="35000"/>
            </a:spcAft>
          </a:pPr>
          <a:endParaRPr lang="en-US" sz="1800" kern="1200" dirty="0" smtClean="0"/>
        </a:p>
        <a:p>
          <a:pPr lvl="0" algn="ctr" defTabSz="800100">
            <a:lnSpc>
              <a:spcPct val="90000"/>
            </a:lnSpc>
            <a:spcBef>
              <a:spcPct val="0"/>
            </a:spcBef>
            <a:spcAft>
              <a:spcPct val="35000"/>
            </a:spcAft>
          </a:pPr>
          <a:endParaRPr lang="en-US" sz="1800" kern="1200" dirty="0"/>
        </a:p>
      </dsp:txBody>
      <dsp:txXfrm rot="10800000">
        <a:off x="200707" y="1885950"/>
        <a:ext cx="1448368" cy="2305050"/>
      </dsp:txXfrm>
    </dsp:sp>
    <dsp:sp modelId="{166BEE57-7BC5-41F7-B4D7-8F360666A874}">
      <dsp:nvSpPr>
        <dsp:cNvPr id="0" name=""/>
        <dsp:cNvSpPr/>
      </dsp:nvSpPr>
      <dsp:spPr>
        <a:xfrm>
          <a:off x="1793913" y="251460"/>
          <a:ext cx="1448368" cy="1383030"/>
        </a:xfrm>
        <a:prstGeom prst="roundRect">
          <a:avLst>
            <a:gd name="adj" fmla="val 10000"/>
          </a:avLst>
        </a:prstGeom>
        <a:blipFill rotWithShape="0">
          <a:blip xmlns:r="http://schemas.openxmlformats.org/officeDocument/2006/relationships" r:embed="rId2"/>
          <a:stretch>
            <a:fillRect/>
          </a:stretch>
        </a:blipFill>
        <a:ln>
          <a:noFill/>
        </a:ln>
        <a:effectLst>
          <a:outerShdw blurRad="50800" dist="25400" dir="5400000" rotWithShape="0">
            <a:srgbClr val="000000">
              <a:alpha val="35000"/>
            </a:srgbClr>
          </a:outerShd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3DD057F6-A81A-4198-A5F8-8E70A30CBDF0}">
      <dsp:nvSpPr>
        <dsp:cNvPr id="0" name=""/>
        <dsp:cNvSpPr/>
      </dsp:nvSpPr>
      <dsp:spPr>
        <a:xfrm rot="10800000">
          <a:off x="1793913" y="1885950"/>
          <a:ext cx="1448368" cy="2305050"/>
        </a:xfrm>
        <a:prstGeom prst="round2SameRect">
          <a:avLst>
            <a:gd name="adj1" fmla="val 10500"/>
            <a:gd name="adj2" fmla="val 0"/>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US" sz="1800" b="1" kern="1200" dirty="0" smtClean="0"/>
            <a:t>Anthrax Attack</a:t>
          </a:r>
        </a:p>
      </dsp:txBody>
      <dsp:txXfrm rot="10800000">
        <a:off x="1793913" y="1885950"/>
        <a:ext cx="1448368" cy="2305050"/>
      </dsp:txXfrm>
    </dsp:sp>
    <dsp:sp modelId="{180D60FF-ACF9-4D2A-8579-E24D5D9C6AAF}">
      <dsp:nvSpPr>
        <dsp:cNvPr id="0" name=""/>
        <dsp:cNvSpPr/>
      </dsp:nvSpPr>
      <dsp:spPr>
        <a:xfrm>
          <a:off x="3387118" y="251460"/>
          <a:ext cx="1448368" cy="1383030"/>
        </a:xfrm>
        <a:prstGeom prst="roundRect">
          <a:avLst>
            <a:gd name="adj" fmla="val 10000"/>
          </a:avLst>
        </a:prstGeom>
        <a:blipFill rotWithShape="0">
          <a:blip xmlns:r="http://schemas.openxmlformats.org/officeDocument/2006/relationships" r:embed="rId3"/>
          <a:stretch>
            <a:fillRect/>
          </a:stretch>
        </a:blipFill>
        <a:ln>
          <a:noFill/>
        </a:ln>
        <a:effectLst>
          <a:outerShdw blurRad="50800" dist="25400" dir="5400000" rotWithShape="0">
            <a:srgbClr val="000000">
              <a:alpha val="35000"/>
            </a:srgbClr>
          </a:outerShd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7C1E4C3C-9EC9-44C8-93DF-977E4927C079}">
      <dsp:nvSpPr>
        <dsp:cNvPr id="0" name=""/>
        <dsp:cNvSpPr/>
      </dsp:nvSpPr>
      <dsp:spPr>
        <a:xfrm rot="10800000">
          <a:off x="3387118" y="1885950"/>
          <a:ext cx="1448368" cy="2305050"/>
        </a:xfrm>
        <a:prstGeom prst="round2SameRect">
          <a:avLst>
            <a:gd name="adj1" fmla="val 10500"/>
            <a:gd name="adj2" fmla="val 0"/>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US" sz="1800" b="1" kern="1200" dirty="0" smtClean="0"/>
            <a:t>Wiki Leaks</a:t>
          </a:r>
        </a:p>
        <a:p>
          <a:pPr lvl="0" algn="ctr" defTabSz="800100">
            <a:lnSpc>
              <a:spcPct val="90000"/>
            </a:lnSpc>
            <a:spcBef>
              <a:spcPct val="0"/>
            </a:spcBef>
            <a:spcAft>
              <a:spcPct val="35000"/>
            </a:spcAft>
          </a:pPr>
          <a:endParaRPr lang="en-US" sz="1800" kern="1200" dirty="0" smtClean="0"/>
        </a:p>
      </dsp:txBody>
      <dsp:txXfrm rot="10800000">
        <a:off x="3387118" y="1885950"/>
        <a:ext cx="1448368" cy="2305050"/>
      </dsp:txXfrm>
    </dsp:sp>
    <dsp:sp modelId="{E5F2CDCB-8701-4972-915B-07433D82CA94}">
      <dsp:nvSpPr>
        <dsp:cNvPr id="0" name=""/>
        <dsp:cNvSpPr/>
      </dsp:nvSpPr>
      <dsp:spPr>
        <a:xfrm>
          <a:off x="4980323" y="251460"/>
          <a:ext cx="1448368" cy="1383030"/>
        </a:xfrm>
        <a:prstGeom prst="roundRect">
          <a:avLst>
            <a:gd name="adj" fmla="val 10000"/>
          </a:avLst>
        </a:prstGeom>
        <a:blipFill rotWithShape="0">
          <a:blip xmlns:r="http://schemas.openxmlformats.org/officeDocument/2006/relationships" r:embed="rId4"/>
          <a:stretch>
            <a:fillRect/>
          </a:stretch>
        </a:blipFill>
        <a:ln>
          <a:noFill/>
        </a:ln>
        <a:effectLst>
          <a:outerShdw blurRad="50800" dist="25400" dir="5400000" rotWithShape="0">
            <a:srgbClr val="000000">
              <a:alpha val="35000"/>
            </a:srgbClr>
          </a:outerShd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0A0AC0F9-D526-4E81-A1A8-C0B18C7EC3CF}">
      <dsp:nvSpPr>
        <dsp:cNvPr id="0" name=""/>
        <dsp:cNvSpPr/>
      </dsp:nvSpPr>
      <dsp:spPr>
        <a:xfrm rot="10800000">
          <a:off x="4980323" y="1885950"/>
          <a:ext cx="1448368" cy="2305050"/>
        </a:xfrm>
        <a:prstGeom prst="round2SameRect">
          <a:avLst>
            <a:gd name="adj1" fmla="val 10500"/>
            <a:gd name="adj2" fmla="val 0"/>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US" sz="1800" b="1" kern="1200" dirty="0" smtClean="0"/>
            <a:t>Kuwait</a:t>
          </a:r>
        </a:p>
        <a:p>
          <a:pPr lvl="0" algn="ctr" defTabSz="800100">
            <a:lnSpc>
              <a:spcPct val="90000"/>
            </a:lnSpc>
            <a:spcBef>
              <a:spcPct val="0"/>
            </a:spcBef>
            <a:spcAft>
              <a:spcPct val="35000"/>
            </a:spcAft>
          </a:pPr>
          <a:r>
            <a:rPr lang="en-US" sz="1800" b="1" kern="1200" dirty="0" smtClean="0"/>
            <a:t>Attack on fellow soldiers</a:t>
          </a:r>
          <a:endParaRPr lang="en-US" sz="1800" b="1" kern="1200" dirty="0"/>
        </a:p>
      </dsp:txBody>
      <dsp:txXfrm rot="10800000">
        <a:off x="4980323" y="1885950"/>
        <a:ext cx="1448368" cy="230505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1B3DA1F-F424-487B-B16C-2B956E471B7E}">
      <dsp:nvSpPr>
        <dsp:cNvPr id="0" name=""/>
        <dsp:cNvSpPr/>
      </dsp:nvSpPr>
      <dsp:spPr>
        <a:xfrm>
          <a:off x="1563291" y="1189072"/>
          <a:ext cx="2475309" cy="2163731"/>
        </a:xfrm>
        <a:prstGeom prst="rightArrow">
          <a:avLst>
            <a:gd name="adj1" fmla="val 70000"/>
            <a:gd name="adj2" fmla="val 5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254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lvl="0" algn="ctr" defTabSz="622300">
            <a:lnSpc>
              <a:spcPct val="90000"/>
            </a:lnSpc>
            <a:spcBef>
              <a:spcPct val="0"/>
            </a:spcBef>
            <a:spcAft>
              <a:spcPct val="35000"/>
            </a:spcAft>
          </a:pPr>
          <a:r>
            <a:rPr lang="en-US" sz="1400" kern="1200" dirty="0" smtClean="0"/>
            <a:t>Security manager determines if reportable &amp; whether to submit initial or final report</a:t>
          </a:r>
          <a:endParaRPr lang="en-US" sz="1400" kern="1200" dirty="0"/>
        </a:p>
      </dsp:txBody>
      <dsp:txXfrm>
        <a:off x="2182118" y="1189072"/>
        <a:ext cx="1856482" cy="2163731"/>
      </dsp:txXfrm>
    </dsp:sp>
    <dsp:sp modelId="{BA675F03-0065-4793-B802-5F92089AABC4}">
      <dsp:nvSpPr>
        <dsp:cNvPr id="0" name=""/>
        <dsp:cNvSpPr/>
      </dsp:nvSpPr>
      <dsp:spPr>
        <a:xfrm>
          <a:off x="944439" y="1652086"/>
          <a:ext cx="1237654" cy="1237654"/>
        </a:xfrm>
        <a:prstGeom prst="ellipse">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Info reported </a:t>
          </a:r>
          <a:endParaRPr lang="en-US" sz="1700" kern="1200" dirty="0"/>
        </a:p>
      </dsp:txBody>
      <dsp:txXfrm>
        <a:off x="944439" y="1652086"/>
        <a:ext cx="1237654" cy="1237654"/>
      </dsp:txXfrm>
    </dsp:sp>
    <dsp:sp modelId="{848C51FA-2594-449A-B708-76B029C4F33E}">
      <dsp:nvSpPr>
        <dsp:cNvPr id="0" name=""/>
        <dsp:cNvSpPr/>
      </dsp:nvSpPr>
      <dsp:spPr>
        <a:xfrm>
          <a:off x="4154098" y="2484477"/>
          <a:ext cx="2475309" cy="2163731"/>
        </a:xfrm>
        <a:prstGeom prst="rightArrow">
          <a:avLst>
            <a:gd name="adj1" fmla="val 70000"/>
            <a:gd name="adj2" fmla="val 5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254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lvl="0" algn="ctr" defTabSz="622300">
            <a:lnSpc>
              <a:spcPct val="90000"/>
            </a:lnSpc>
            <a:spcBef>
              <a:spcPct val="0"/>
            </a:spcBef>
            <a:spcAft>
              <a:spcPct val="35000"/>
            </a:spcAft>
          </a:pPr>
          <a:endParaRPr lang="en-US" sz="1400" kern="1200" dirty="0" smtClean="0"/>
        </a:p>
        <a:p>
          <a:pPr lvl="0" algn="ctr" defTabSz="622300">
            <a:lnSpc>
              <a:spcPct val="90000"/>
            </a:lnSpc>
            <a:spcBef>
              <a:spcPct val="0"/>
            </a:spcBef>
            <a:spcAft>
              <a:spcPct val="35000"/>
            </a:spcAft>
          </a:pPr>
          <a:r>
            <a:rPr lang="en-US" sz="1400" kern="1200" dirty="0" smtClean="0"/>
            <a:t>Facts entered as “incident”</a:t>
          </a:r>
        </a:p>
        <a:p>
          <a:pPr lvl="0" algn="ctr" defTabSz="622300">
            <a:lnSpc>
              <a:spcPct val="90000"/>
            </a:lnSpc>
            <a:spcBef>
              <a:spcPct val="0"/>
            </a:spcBef>
            <a:spcAft>
              <a:spcPct val="35000"/>
            </a:spcAft>
          </a:pPr>
          <a:endParaRPr lang="en-US" sz="1400" kern="1200" dirty="0"/>
        </a:p>
      </dsp:txBody>
      <dsp:txXfrm>
        <a:off x="4772926" y="2484477"/>
        <a:ext cx="1856482" cy="2163731"/>
      </dsp:txXfrm>
    </dsp:sp>
    <dsp:sp modelId="{99EB1EE8-FBDB-4824-9CAB-3A4B34B9BA33}">
      <dsp:nvSpPr>
        <dsp:cNvPr id="0" name=""/>
        <dsp:cNvSpPr/>
      </dsp:nvSpPr>
      <dsp:spPr>
        <a:xfrm>
          <a:off x="3535258" y="2947527"/>
          <a:ext cx="1237654" cy="1237654"/>
        </a:xfrm>
        <a:prstGeom prst="ellipse">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JPAS</a:t>
          </a:r>
          <a:endParaRPr lang="en-US" sz="1700" kern="1200" dirty="0"/>
        </a:p>
      </dsp:txBody>
      <dsp:txXfrm>
        <a:off x="3535258" y="2947527"/>
        <a:ext cx="1237654" cy="1237654"/>
      </dsp:txXfrm>
    </dsp:sp>
    <dsp:sp modelId="{D40EC832-E80A-4D3A-B3F8-CB4A5FC4647D}">
      <dsp:nvSpPr>
        <dsp:cNvPr id="0" name=""/>
        <dsp:cNvSpPr/>
      </dsp:nvSpPr>
      <dsp:spPr>
        <a:xfrm>
          <a:off x="7019615" y="3627469"/>
          <a:ext cx="2475309" cy="2163731"/>
        </a:xfrm>
        <a:prstGeom prst="rightArrow">
          <a:avLst>
            <a:gd name="adj1" fmla="val 70000"/>
            <a:gd name="adj2" fmla="val 5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254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lvl="0" algn="ctr" defTabSz="622300">
            <a:lnSpc>
              <a:spcPct val="90000"/>
            </a:lnSpc>
            <a:spcBef>
              <a:spcPct val="0"/>
            </a:spcBef>
            <a:spcAft>
              <a:spcPct val="35000"/>
            </a:spcAft>
          </a:pPr>
          <a:r>
            <a:rPr lang="en-US" sz="1400" kern="1200" dirty="0" smtClean="0"/>
            <a:t>Makes  determination </a:t>
          </a:r>
          <a:endParaRPr lang="en-US" sz="1400" kern="1200" dirty="0"/>
        </a:p>
      </dsp:txBody>
      <dsp:txXfrm>
        <a:off x="7638443" y="3627469"/>
        <a:ext cx="1856482" cy="2163731"/>
      </dsp:txXfrm>
    </dsp:sp>
    <dsp:sp modelId="{92B002CF-1F94-4AD7-B87B-513DB3C6805A}">
      <dsp:nvSpPr>
        <dsp:cNvPr id="0" name=""/>
        <dsp:cNvSpPr/>
      </dsp:nvSpPr>
      <dsp:spPr>
        <a:xfrm>
          <a:off x="6400800" y="4090526"/>
          <a:ext cx="1237654" cy="1237654"/>
        </a:xfrm>
        <a:prstGeom prst="ellipse">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CAF</a:t>
          </a:r>
          <a:endParaRPr lang="en-US" sz="1700" kern="1200" dirty="0"/>
        </a:p>
      </dsp:txBody>
      <dsp:txXfrm>
        <a:off x="6400800" y="4090526"/>
        <a:ext cx="1237654" cy="1237654"/>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E8E860-B2D4-4210-80A6-CA0397553D22}">
      <dsp:nvSpPr>
        <dsp:cNvPr id="0" name=""/>
        <dsp:cNvSpPr/>
      </dsp:nvSpPr>
      <dsp:spPr>
        <a:xfrm>
          <a:off x="76198" y="2362196"/>
          <a:ext cx="3478559" cy="2087135"/>
        </a:xfrm>
        <a:prstGeom prst="rect">
          <a:avLst/>
        </a:prstGeom>
        <a:solidFill>
          <a:schemeClr val="accent5">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en-US" sz="4700" kern="1200" dirty="0" smtClean="0"/>
            <a:t>Withdrawal</a:t>
          </a:r>
          <a:endParaRPr lang="en-US" sz="4700" kern="1200" dirty="0"/>
        </a:p>
      </dsp:txBody>
      <dsp:txXfrm>
        <a:off x="76198" y="2362196"/>
        <a:ext cx="3478559" cy="2087135"/>
      </dsp:txXfrm>
    </dsp:sp>
    <dsp:sp modelId="{033A2739-23F7-4D3D-BF6B-9578AC2DF11B}">
      <dsp:nvSpPr>
        <dsp:cNvPr id="0" name=""/>
        <dsp:cNvSpPr/>
      </dsp:nvSpPr>
      <dsp:spPr>
        <a:xfrm>
          <a:off x="1931627" y="76198"/>
          <a:ext cx="3478559" cy="2087135"/>
        </a:xfrm>
        <a:prstGeom prst="rect">
          <a:avLst/>
        </a:prstGeom>
        <a:solidFill>
          <a:schemeClr val="accent5">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en-US" sz="4700" kern="1200" dirty="0" smtClean="0"/>
            <a:t>What about access?</a:t>
          </a:r>
          <a:endParaRPr lang="en-US" sz="4700" kern="1200" dirty="0"/>
        </a:p>
      </dsp:txBody>
      <dsp:txXfrm>
        <a:off x="1931627" y="76198"/>
        <a:ext cx="3478559" cy="2087135"/>
      </dsp:txXfrm>
    </dsp:sp>
    <dsp:sp modelId="{E9BD2FDB-E0B9-44DA-9487-F785A02FE980}">
      <dsp:nvSpPr>
        <dsp:cNvPr id="0" name=""/>
        <dsp:cNvSpPr/>
      </dsp:nvSpPr>
      <dsp:spPr>
        <a:xfrm>
          <a:off x="3810015" y="2362190"/>
          <a:ext cx="3478559" cy="2087135"/>
        </a:xfrm>
        <a:prstGeom prst="rect">
          <a:avLst/>
        </a:prstGeom>
        <a:solidFill>
          <a:schemeClr val="accent5">
            <a:hueOff val="0"/>
            <a:satOff val="0"/>
            <a:lumOff val="0"/>
            <a:alphaOff val="0"/>
          </a:schemeClr>
        </a:solidFill>
        <a:ln>
          <a:noFill/>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en-US" sz="4700" kern="1200" dirty="0" smtClean="0"/>
            <a:t>Suspension</a:t>
          </a:r>
          <a:endParaRPr lang="en-US" sz="4700" kern="1200" dirty="0"/>
        </a:p>
      </dsp:txBody>
      <dsp:txXfrm>
        <a:off x="3810015" y="2362190"/>
        <a:ext cx="3478559" cy="2087135"/>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List2">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5.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CC01D5-C648-44D4-8F55-0756C28A2D99}" type="datetimeFigureOut">
              <a:rPr lang="en-US" smtClean="0"/>
              <a:pPr/>
              <a:t>11/27/2012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80AC55-E907-4EFA-84A2-644FF19D599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section covers The Continuous Evaluation Program.  Reference</a:t>
            </a:r>
            <a:r>
              <a:rPr lang="en-US" baseline="0" dirty="0" smtClean="0"/>
              <a:t> Chapter 10 of the SECNAV M-5510.30.</a:t>
            </a:r>
            <a:endParaRPr lang="en-US" dirty="0"/>
          </a:p>
        </p:txBody>
      </p:sp>
      <p:sp>
        <p:nvSpPr>
          <p:cNvPr id="4" name="Slide Number Placeholder 3"/>
          <p:cNvSpPr>
            <a:spLocks noGrp="1"/>
          </p:cNvSpPr>
          <p:nvPr>
            <p:ph type="sldNum" sz="quarter" idx="10"/>
          </p:nvPr>
        </p:nvSpPr>
        <p:spPr/>
        <p:txBody>
          <a:bodyPr/>
          <a:lstStyle/>
          <a:p>
            <a:fld id="{BE5BF26D-AD24-484B-9A7E-F3DD09616FA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5BF26D-AD24-484B-9A7E-F3DD09616FAE}" type="slidenum">
              <a:rPr lang="en-US" smtClean="0"/>
              <a:pPr/>
              <a:t>10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CEP is the means to ensure everyone who has access to classified information remains eligible.  The program relies on all personnel within command to report questionable or unfavorable information which may be relevant to a security clearance determination.  The CEP is not optional—it must be effectively implemented at every level within every command</a:t>
            </a:r>
            <a:r>
              <a:rPr lang="en-US" baseline="0" dirty="0" smtClean="0"/>
              <a:t> and includes contractor, military, and civilian personnel.</a:t>
            </a:r>
            <a:endParaRPr lang="en-US" dirty="0"/>
          </a:p>
        </p:txBody>
      </p:sp>
      <p:sp>
        <p:nvSpPr>
          <p:cNvPr id="4" name="Slide Number Placeholder 3"/>
          <p:cNvSpPr>
            <a:spLocks noGrp="1"/>
          </p:cNvSpPr>
          <p:nvPr>
            <p:ph type="sldNum" sz="quarter" idx="10"/>
          </p:nvPr>
        </p:nvSpPr>
        <p:spPr/>
        <p:txBody>
          <a:bodyPr/>
          <a:lstStyle/>
          <a:p>
            <a:fld id="{BE5BF26D-AD24-484B-9A7E-F3DD09616FAE}"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CEP is the means to ensure everyone who has access to classified information remains eligible.  The program relies on all personnel within command to report questionable or unfavorable information which may be relevant to a security clearance determination.  The CEP is not optional—it must be effectively implemented at every level within every command</a:t>
            </a:r>
            <a:r>
              <a:rPr lang="en-US" baseline="0" dirty="0" smtClean="0"/>
              <a:t> and includes contractor, military, </a:t>
            </a:r>
            <a:r>
              <a:rPr lang="en-US" baseline="0" smtClean="0"/>
              <a:t>and civilian personnel.</a:t>
            </a:r>
            <a:endParaRPr lang="en-US" dirty="0"/>
          </a:p>
        </p:txBody>
      </p:sp>
      <p:sp>
        <p:nvSpPr>
          <p:cNvPr id="4" name="Slide Number Placeholder 3"/>
          <p:cNvSpPr>
            <a:spLocks noGrp="1"/>
          </p:cNvSpPr>
          <p:nvPr>
            <p:ph type="sldNum" sz="quarter" idx="10"/>
          </p:nvPr>
        </p:nvSpPr>
        <p:spPr/>
        <p:txBody>
          <a:bodyPr/>
          <a:lstStyle/>
          <a:p>
            <a:fld id="{BE5BF26D-AD24-484B-9A7E-F3DD09616FA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US" b="1" dirty="0" smtClean="0"/>
              <a:t>ALLEGIANCE TO THE UNITED STATES: </a:t>
            </a:r>
            <a:r>
              <a:rPr lang="en-US" dirty="0" smtClean="0"/>
              <a:t>An individual must be of unquestioned allegiance to the United States. The willingness to safeguard classified information is in doubt if there is any reason to suspect an individual's allegiance to the United States.</a:t>
            </a:r>
          </a:p>
          <a:p>
            <a:endParaRPr lang="en-US" dirty="0" smtClean="0"/>
          </a:p>
          <a:p>
            <a:r>
              <a:rPr lang="en-US" b="1" dirty="0" smtClean="0"/>
              <a:t>FOREIGN INFLUENCE: </a:t>
            </a:r>
            <a:r>
              <a:rPr lang="en-US" dirty="0" smtClean="0"/>
              <a:t>A security risk may exist when an individual‘s immediate family, including cohabitants and other persons to whom he or she may be bound by affection, influence, or obligation are not citizens of the United States or may be subject to duress. These situations could create the potential for foreign influence that could result in the compromise of classified information. Contacts with citizens of other</a:t>
            </a:r>
          </a:p>
          <a:p>
            <a:r>
              <a:rPr lang="en-US" dirty="0" smtClean="0"/>
              <a:t>countries or financial interests in other countries are also relevant to security determinations if they make an individual potentially vulnerable to coercion, exploitation, or pressure. </a:t>
            </a:r>
          </a:p>
          <a:p>
            <a:endParaRPr lang="en-US" dirty="0" smtClean="0"/>
          </a:p>
          <a:p>
            <a:r>
              <a:rPr lang="en-US" b="1" dirty="0" smtClean="0"/>
              <a:t>FOREIGN PREFERENCE: </a:t>
            </a:r>
            <a:r>
              <a:rPr lang="en-US" dirty="0" smtClean="0"/>
              <a:t>When an individual acts in such a way as to indicate a preference for a foreign country over the United States, then he or she may be prone to provide information or make decisions that are harmful to the interests of the United States.</a:t>
            </a:r>
          </a:p>
          <a:p>
            <a:endParaRPr lang="en-US" dirty="0" smtClean="0"/>
          </a:p>
          <a:p>
            <a:r>
              <a:rPr lang="en-US" b="1" dirty="0" smtClean="0"/>
              <a:t>SEXUAL BEHAVIOR: </a:t>
            </a:r>
            <a:r>
              <a:rPr lang="en-US" dirty="0" smtClean="0"/>
              <a:t>Sexual behavior is a security concern if it involves a criminal offense, indicates a personality or emotional disorder, may subject the individual to coercion, exploitation, or duress, or reflects lack of judgment or discretion. * Sexual orientation or preference may not be used as a basis for or as a disqualifying factor in determining a person's eligibility for a security clearance.</a:t>
            </a:r>
          </a:p>
          <a:p>
            <a:endParaRPr lang="en-US" dirty="0" smtClean="0"/>
          </a:p>
          <a:p>
            <a:r>
              <a:rPr lang="en-US" b="1" dirty="0" smtClean="0"/>
              <a:t>PERSONAL CONDUCT: </a:t>
            </a:r>
            <a:r>
              <a:rPr lang="en-US" dirty="0" smtClean="0"/>
              <a:t>Conduct involving questionable judgment, untrustworthiness, unreliability, lack of candor, dishonesty, or</a:t>
            </a:r>
          </a:p>
          <a:p>
            <a:r>
              <a:rPr lang="en-US" dirty="0" smtClean="0"/>
              <a:t>unwillingness to comply with rules and regulations could indicate that the person may not properly safeguard classified information.</a:t>
            </a:r>
          </a:p>
          <a:p>
            <a:endParaRPr lang="en-US" dirty="0" smtClean="0"/>
          </a:p>
          <a:p>
            <a:r>
              <a:rPr lang="en-US" b="1" dirty="0" smtClean="0"/>
              <a:t>FINANCIAL CONSIDERATION: </a:t>
            </a:r>
            <a:r>
              <a:rPr lang="en-US" dirty="0" smtClean="0"/>
              <a:t>An individual who is financially overextended is at risk of having to engage in illegal acts to generate funds. Unexplained affluence is often linked to proceeds from financially profitable criminal acts.</a:t>
            </a:r>
          </a:p>
          <a:p>
            <a:endParaRPr lang="en-US" dirty="0" smtClean="0"/>
          </a:p>
          <a:p>
            <a:r>
              <a:rPr lang="en-US" b="1" dirty="0" smtClean="0"/>
              <a:t>ALCOHOL CONSUMPTION: </a:t>
            </a:r>
            <a:r>
              <a:rPr lang="en-US" dirty="0" smtClean="0"/>
              <a:t>Excessive alcohol consumption often leads to the exercise of questionable judgment, unreliability, failure to</a:t>
            </a:r>
          </a:p>
          <a:p>
            <a:r>
              <a:rPr lang="en-US" dirty="0" smtClean="0"/>
              <a:t>control impulses, and increases the risk of unauthorized disclosure of classified information due to carelessness.</a:t>
            </a:r>
          </a:p>
          <a:p>
            <a:endParaRPr lang="en-US" dirty="0" smtClean="0"/>
          </a:p>
          <a:p>
            <a:r>
              <a:rPr lang="en-US" b="1" dirty="0" smtClean="0"/>
              <a:t>DRUG INVOLVEMENT: </a:t>
            </a:r>
            <a:r>
              <a:rPr lang="en-US" dirty="0" smtClean="0"/>
              <a:t>Improper or illegal involvement with drugs raises questions regarding an individual's willingness or ability to protect classified information. Drug abuse or dependence may impair social or occupational functioning, increasing the risk of an unauthorized disclosure of classified information. Drugs are defined as mood and behavior-altering substances, and include: Drugs, materials, and other chemical compounds identified and listed in the Controlled Substances Act of 1970, as amended (e.g., marijuana or cannabis, depressants, narcotics,</a:t>
            </a:r>
          </a:p>
          <a:p>
            <a:r>
              <a:rPr lang="en-US" dirty="0" smtClean="0"/>
              <a:t>stimulants, and hallucinogens); or Inhalants and other similar substances. Drug abuse is the illegal use of a drug or use of a legal drug in a manner that deviates from approved medical direction.</a:t>
            </a:r>
          </a:p>
          <a:p>
            <a:endParaRPr lang="en-US" dirty="0" smtClean="0"/>
          </a:p>
          <a:p>
            <a:r>
              <a:rPr lang="en-US" b="1" dirty="0" smtClean="0"/>
              <a:t>EMOTIONAL, MENTAL, AND PERSONALITY DISORDERS: </a:t>
            </a:r>
            <a:r>
              <a:rPr lang="en-US" dirty="0" smtClean="0"/>
              <a:t>Emotional, mental, and personality disorders can cause a significant deficit in an individual's psychological, social and occupational functioning. These disorders are of security concern because they may indicate a defect in judgment, reliability or stability. A credentialed mental health </a:t>
            </a:r>
            <a:r>
              <a:rPr lang="fr-FR" dirty="0" smtClean="0"/>
              <a:t>professional (e.g. clinical psychologist or psychiatrist), </a:t>
            </a:r>
            <a:r>
              <a:rPr lang="en-US" dirty="0" smtClean="0"/>
              <a:t>employed by, acceptable to or approved by the government, should be utilized in evaluating potentially disqualifying and mitigating information fully and properly, and particularly for consultation with the individual's mental health care provider.</a:t>
            </a:r>
          </a:p>
          <a:p>
            <a:endParaRPr lang="en-US" dirty="0" smtClean="0"/>
          </a:p>
          <a:p>
            <a:r>
              <a:rPr lang="en-US" b="1" dirty="0" smtClean="0"/>
              <a:t>CRIMINAL CONDUCT: </a:t>
            </a:r>
            <a:r>
              <a:rPr lang="en-US" dirty="0" smtClean="0"/>
              <a:t>A history or pattern of criminal activity creates doubt about a person's judgment, reliability and trustworthiness.</a:t>
            </a:r>
          </a:p>
          <a:p>
            <a:endParaRPr lang="en-US" dirty="0" smtClean="0"/>
          </a:p>
          <a:p>
            <a:r>
              <a:rPr lang="en-US" b="1" dirty="0" smtClean="0"/>
              <a:t>SECURITY VIOLATIONS: </a:t>
            </a:r>
            <a:r>
              <a:rPr lang="en-US" dirty="0" smtClean="0"/>
              <a:t>Noncompliance with security regulations raises doubt about an individual's trustworthiness, willingness, and</a:t>
            </a:r>
          </a:p>
          <a:p>
            <a:r>
              <a:rPr lang="en-US" dirty="0" smtClean="0"/>
              <a:t>ability to safeguard classified information.</a:t>
            </a:r>
          </a:p>
          <a:p>
            <a:endParaRPr lang="en-US" dirty="0" smtClean="0"/>
          </a:p>
          <a:p>
            <a:r>
              <a:rPr lang="en-US" b="1" dirty="0" smtClean="0"/>
              <a:t>OUTSIDE ACTIVITIES</a:t>
            </a:r>
            <a:r>
              <a:rPr lang="en-US" dirty="0" smtClean="0"/>
              <a:t>: Involvement in certain types of outside employment or activities is of security concern if it poses a conflict with</a:t>
            </a:r>
          </a:p>
          <a:p>
            <a:r>
              <a:rPr lang="en-US" dirty="0" smtClean="0"/>
              <a:t>an individual's security responsibilities and could create an increased risk of unauthorized disclosure of classified information.</a:t>
            </a:r>
          </a:p>
          <a:p>
            <a:endParaRPr lang="en-US" b="0" dirty="0" smtClean="0"/>
          </a:p>
          <a:p>
            <a:r>
              <a:rPr lang="en-US" b="1" dirty="0" smtClean="0"/>
              <a:t>MISUSE OF INFORMATION TECHNOLOGY SYSTEMS: </a:t>
            </a:r>
            <a:r>
              <a:rPr lang="en-US" dirty="0" smtClean="0"/>
              <a:t>Noncompliance with rules, procedures, guidelines or regulations pertaining to information technology systems may raise security concerns about an individual's trustworthiness, willingness, and ability to properly protect classified systems, networks, and information. Information Technology Systems include all related equipment used for the communication,</a:t>
            </a:r>
          </a:p>
          <a:p>
            <a:r>
              <a:rPr lang="en-US" dirty="0" smtClean="0"/>
              <a:t>transmission, processing, manipulation, and storage of classified or sensitive information.</a:t>
            </a:r>
            <a:endParaRPr lang="en-US" b="0" dirty="0" smtClean="0"/>
          </a:p>
          <a:p>
            <a:endParaRPr lang="en-US" b="0" dirty="0"/>
          </a:p>
        </p:txBody>
      </p:sp>
      <p:sp>
        <p:nvSpPr>
          <p:cNvPr id="4" name="Slide Number Placeholder 3"/>
          <p:cNvSpPr>
            <a:spLocks noGrp="1"/>
          </p:cNvSpPr>
          <p:nvPr>
            <p:ph type="sldNum" sz="quarter" idx="10"/>
          </p:nvPr>
        </p:nvSpPr>
        <p:spPr/>
        <p:txBody>
          <a:bodyPr/>
          <a:lstStyle/>
          <a:p>
            <a:fld id="{BE5BF26D-AD24-484B-9A7E-F3DD09616FA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defTabSz="914178">
              <a:defRPr/>
            </a:pPr>
            <a:r>
              <a:rPr lang="en-US" dirty="0" smtClean="0"/>
              <a:t>Chapter</a:t>
            </a:r>
            <a:r>
              <a:rPr lang="en-US" baseline="0" dirty="0" smtClean="0"/>
              <a:t> 10 of the SECNAV M-5510.30.   The requirement to do continuous evaluation has been around for years but has been especially highlighted over the last 10 years or so.   This slide contains pictures of the accused where the CEP most definitely applies.  Events such as Ft Hood, Wiki leaks, Bruce Ivans, and Hasan Akbar cause us to analyze “how did that person have a clearance or be in a sensitive position? Did anyone report incidents and adverse information? If not, why? If so, what was the outcome? Did anyone know what was really going on with the individual? What leadership actions were being done? What can we do to make the program better to prevent harm to national security, our personnel, and our resources?”  If an act of violence occurred, if someone was leaking classified information, if someone harmed himself, if an insider committed terrorism--could your command answer those questions?  </a:t>
            </a:r>
          </a:p>
          <a:p>
            <a:pPr defTabSz="914178">
              <a:defRPr/>
            </a:pPr>
            <a:endParaRPr lang="en-US" baseline="0" dirty="0" smtClean="0"/>
          </a:p>
          <a:p>
            <a:pPr defTabSz="914178">
              <a:defRPr/>
            </a:pPr>
            <a:r>
              <a:rPr lang="en-US" dirty="0" smtClean="0"/>
              <a:t>There’s a reason CEP is an inspectable item via the IG inspection.  It’s not a “nice to have”.</a:t>
            </a:r>
            <a:r>
              <a:rPr lang="en-US" baseline="0" dirty="0" smtClean="0"/>
              <a:t>  It’s not a program that should be under the radar or barely met.  It matters for the safety of our personnel and protection of national security information.  You should care.  Your command should care.  The reality is that events like the Fort Hood shooting raised concern at the DoD level.  The DoD expects all services to step up.  The Ft Hood Study highlights the need for us to emphasize insider threat, violent indicators, and continuous evaluation.  The issues can no longer be viewed as separate.  The CEP is one vital tool to protect our Marines, our information, our commands.</a:t>
            </a:r>
          </a:p>
          <a:p>
            <a:pPr defTabSz="914178">
              <a:defRPr/>
            </a:pPr>
            <a:endParaRPr lang="en-US" dirty="0" smtClean="0"/>
          </a:p>
          <a:p>
            <a:endParaRPr lang="en-US" dirty="0" smtClean="0"/>
          </a:p>
          <a:p>
            <a:endParaRPr lang="en-US" dirty="0" smtClean="0"/>
          </a:p>
          <a:p>
            <a:endParaRPr lang="en-US" dirty="0" smtClean="0"/>
          </a:p>
          <a:p>
            <a:r>
              <a:rPr lang="en-US" dirty="0" smtClean="0"/>
              <a:t>Nidal Hasan has not been convicted, but the USG alleges that he is responsible for the murder of 13 people. Does this just happen</a:t>
            </a:r>
            <a:r>
              <a:rPr lang="en-US" baseline="0" dirty="0" smtClean="0"/>
              <a:t> or do people display indicators that they have a problem? The facts and details have yet to be made public, but it is almost certain that when they are they will show that many people observed troubling things about this man that they failed to report which resulted in this tragedy and indicate a complete failure of the continuous evaluation process.</a:t>
            </a:r>
            <a:endParaRPr lang="en-US" dirty="0" smtClean="0"/>
          </a:p>
          <a:p>
            <a:endParaRPr lang="en-US" dirty="0" smtClean="0"/>
          </a:p>
          <a:p>
            <a:endParaRPr lang="en-US" baseline="0" dirty="0" smtClean="0"/>
          </a:p>
          <a:p>
            <a:r>
              <a:rPr lang="en-US" baseline="0" dirty="0" smtClean="0"/>
              <a:t>Note to Jill: I’ve not found any videos of the Ft Hood shooting that are available open source and stand alone. In other words you can’t download it and plug it into a PP. There are videos that can be hyperlinked to, but my sense is that you do not favor that because you have no control over the source (link may break) or control over the capability to get to the internet in a particular classroom. I settled on what you see here because it makes the connection implicitly that CEP failed and Hasan should have been reported under it, while not directly saying Hasan </a:t>
            </a:r>
            <a:r>
              <a:rPr lang="en-US" u="sng" baseline="0" dirty="0" smtClean="0"/>
              <a:t>is a </a:t>
            </a:r>
            <a:r>
              <a:rPr lang="en-US" baseline="0" dirty="0" smtClean="0"/>
              <a:t>radicalized Islamic terrorist who was known to have allegiance and foreign preference discrepancies. If you decide on some Ft Hood attention gainer/WIFFM technique, it might be prudent to have a lawyer analyze it for the impact on Nidal’s prosecution or other potential liability. You could use  the “what’s reportable” video, but would it have the impact you want/need to have the student be able to answer, “why am I listening to this”?</a:t>
            </a:r>
            <a:endParaRPr lang="en-US" dirty="0"/>
          </a:p>
        </p:txBody>
      </p:sp>
      <p:sp>
        <p:nvSpPr>
          <p:cNvPr id="4" name="Slide Number Placeholder 3"/>
          <p:cNvSpPr>
            <a:spLocks noGrp="1"/>
          </p:cNvSpPr>
          <p:nvPr>
            <p:ph type="sldNum" sz="quarter" idx="10"/>
          </p:nvPr>
        </p:nvSpPr>
        <p:spPr/>
        <p:txBody>
          <a:bodyPr/>
          <a:lstStyle/>
          <a:p>
            <a:fld id="{BE5BF26D-AD24-484B-9A7E-F3DD09616FA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6245" indent="-226245"/>
            <a:endParaRPr lang="en-US" dirty="0"/>
          </a:p>
        </p:txBody>
      </p:sp>
      <p:sp>
        <p:nvSpPr>
          <p:cNvPr id="4" name="Slide Number Placeholder 3"/>
          <p:cNvSpPr>
            <a:spLocks noGrp="1"/>
          </p:cNvSpPr>
          <p:nvPr>
            <p:ph type="sldNum" sz="quarter" idx="10"/>
          </p:nvPr>
        </p:nvSpPr>
        <p:spPr/>
        <p:txBody>
          <a:bodyPr/>
          <a:lstStyle/>
          <a:p>
            <a:fld id="{BE5BF26D-AD24-484B-9A7E-F3DD09616FA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Featured guidelines extracted from Appendix G of the SECNAV M-5510.30.  Note that all items that fall under the 13 Adjudicative Guidelines are reportable under the CEP.  These featured are the most common. </a:t>
            </a:r>
          </a:p>
          <a:p>
            <a:endParaRPr lang="en-US" dirty="0" smtClean="0"/>
          </a:p>
        </p:txBody>
      </p:sp>
      <p:sp>
        <p:nvSpPr>
          <p:cNvPr id="4" name="Slide Number Placeholder 3"/>
          <p:cNvSpPr>
            <a:spLocks noGrp="1"/>
          </p:cNvSpPr>
          <p:nvPr>
            <p:ph type="sldNum" sz="quarter" idx="10"/>
          </p:nvPr>
        </p:nvSpPr>
        <p:spPr/>
        <p:txBody>
          <a:bodyPr/>
          <a:lstStyle/>
          <a:p>
            <a:fld id="{BE5BF26D-AD24-484B-9A7E-F3DD09616FA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5BF26D-AD24-484B-9A7E-F3DD09616FA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5BF26D-AD24-484B-9A7E-F3DD09616FA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CE8193B-B2A2-4FE9-857B-FCB802DAA162}" type="datetimeFigureOut">
              <a:rPr lang="en-US" smtClean="0"/>
              <a:pPr/>
              <a:t>11/27/2012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F7E1751-74F8-4DB9-A10B-B8CD03014E0C}"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E8193B-B2A2-4FE9-857B-FCB802DAA162}" type="datetimeFigureOut">
              <a:rPr lang="en-US" smtClean="0"/>
              <a:pPr/>
              <a:t>11/27/2012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7E1751-74F8-4DB9-A10B-B8CD03014E0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F7E1751-74F8-4DB9-A10B-B8CD03014E0C}"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E8193B-B2A2-4FE9-857B-FCB802DAA162}" type="datetimeFigureOut">
              <a:rPr lang="en-US" smtClean="0"/>
              <a:pPr/>
              <a:t>11/27/2012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CE8193B-B2A2-4FE9-857B-FCB802DAA162}" type="datetimeFigureOut">
              <a:rPr lang="en-US" smtClean="0"/>
              <a:pPr/>
              <a:t>11/27/2012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F7E1751-74F8-4DB9-A10B-B8CD03014E0C}"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CCE8193B-B2A2-4FE9-857B-FCB802DAA162}" type="datetimeFigureOut">
              <a:rPr lang="en-US" smtClean="0"/>
              <a:pPr/>
              <a:t>11/27/2012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F7E1751-74F8-4DB9-A10B-B8CD03014E0C}"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CE8193B-B2A2-4FE9-857B-FCB802DAA162}" type="datetimeFigureOut">
              <a:rPr lang="en-US" smtClean="0"/>
              <a:pPr/>
              <a:t>11/27/2012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7E1751-74F8-4DB9-A10B-B8CD03014E0C}"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CE8193B-B2A2-4FE9-857B-FCB802DAA162}" type="datetimeFigureOut">
              <a:rPr lang="en-US" smtClean="0"/>
              <a:pPr/>
              <a:t>11/27/2012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F7E1751-74F8-4DB9-A10B-B8CD03014E0C}"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CE8193B-B2A2-4FE9-857B-FCB802DAA162}" type="datetimeFigureOut">
              <a:rPr lang="en-US" smtClean="0"/>
              <a:pPr/>
              <a:t>11/27/2012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F7E1751-74F8-4DB9-A10B-B8CD03014E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CE8193B-B2A2-4FE9-857B-FCB802DAA162}" type="datetimeFigureOut">
              <a:rPr lang="en-US" smtClean="0"/>
              <a:pPr/>
              <a:t>11/27/2012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F7E1751-74F8-4DB9-A10B-B8CD03014E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F7E1751-74F8-4DB9-A10B-B8CD03014E0C}"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CCE8193B-B2A2-4FE9-857B-FCB802DAA162}" type="datetimeFigureOut">
              <a:rPr lang="en-US" smtClean="0"/>
              <a:pPr/>
              <a:t>11/27/2012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F7E1751-74F8-4DB9-A10B-B8CD03014E0C}"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CE8193B-B2A2-4FE9-857B-FCB802DAA162}" type="datetimeFigureOut">
              <a:rPr lang="en-US" smtClean="0"/>
              <a:pPr/>
              <a:t>11/27/2012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CE8193B-B2A2-4FE9-857B-FCB802DAA162}" type="datetimeFigureOut">
              <a:rPr lang="en-US" smtClean="0"/>
              <a:pPr/>
              <a:t>11/27/2012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F7E1751-74F8-4DB9-A10B-B8CD03014E0C}"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3"/>
                </a:solidFill>
              </a:rPr>
              <a:t>Continuous Evaluation Program</a:t>
            </a:r>
            <a:endParaRPr lang="en-US" dirty="0">
              <a:solidFill>
                <a:schemeClr val="accent3"/>
              </a:solidFill>
            </a:endParaRPr>
          </a:p>
        </p:txBody>
      </p:sp>
      <p:sp>
        <p:nvSpPr>
          <p:cNvPr id="3" name="Content Placeholder 2"/>
          <p:cNvSpPr>
            <a:spLocks noGrp="1"/>
          </p:cNvSpPr>
          <p:nvPr>
            <p:ph sz="quarter" idx="1"/>
          </p:nvPr>
        </p:nvSpPr>
        <p:spPr>
          <a:xfrm>
            <a:off x="381000" y="1524000"/>
            <a:ext cx="8458200" cy="5334000"/>
          </a:xfrm>
        </p:spPr>
        <p:txBody>
          <a:bodyPr>
            <a:normAutofit/>
          </a:bodyPr>
          <a:lstStyle/>
          <a:p>
            <a:r>
              <a:rPr lang="en-US" dirty="0" smtClean="0"/>
              <a:t>What is CEP?</a:t>
            </a:r>
          </a:p>
          <a:p>
            <a:r>
              <a:rPr lang="en-US" dirty="0" smtClean="0"/>
              <a:t>Why care?</a:t>
            </a:r>
          </a:p>
          <a:p>
            <a:r>
              <a:rPr lang="en-US" dirty="0" smtClean="0"/>
              <a:t>What’s the process?</a:t>
            </a:r>
          </a:p>
          <a:p>
            <a:endParaRPr lang="en-US" dirty="0" smtClean="0"/>
          </a:p>
          <a:p>
            <a:pPr>
              <a:buNone/>
            </a:pPr>
            <a:endParaRPr lang="en-US" dirty="0" smtClean="0"/>
          </a:p>
          <a:p>
            <a:pPr>
              <a:buNone/>
            </a:pPr>
            <a:endParaRPr lang="en-US" dirty="0" smtClean="0"/>
          </a:p>
          <a:p>
            <a:endParaRPr lang="en-US" dirty="0" smtClean="0"/>
          </a:p>
          <a:p>
            <a:pPr lvl="1"/>
            <a:endParaRPr lang="en-US" dirty="0" smtClean="0"/>
          </a:p>
          <a:p>
            <a:pPr lvl="3"/>
            <a:endParaRPr lang="en-US" dirty="0" smtClean="0"/>
          </a:p>
          <a:p>
            <a:pPr lvl="1"/>
            <a:endParaRPr lang="en-US" dirty="0" smtClean="0"/>
          </a:p>
          <a:p>
            <a:pPr lvl="2"/>
            <a:endParaRPr lang="en-US" dirty="0" smtClean="0"/>
          </a:p>
          <a:p>
            <a:pPr lvl="2"/>
            <a:endParaRPr lang="en-US" dirty="0" smtClean="0"/>
          </a:p>
          <a:p>
            <a:pPr lvl="2"/>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3"/>
                </a:solidFill>
                <a:latin typeface="Georgia" pitchFamily="18" charset="0"/>
              </a:rPr>
              <a:t>The process</a:t>
            </a:r>
            <a:endParaRPr lang="en-US" dirty="0">
              <a:solidFill>
                <a:schemeClr val="accent3"/>
              </a:solidFill>
              <a:latin typeface="Georgia" pitchFamily="18" charset="0"/>
            </a:endParaRPr>
          </a:p>
        </p:txBody>
      </p:sp>
      <p:graphicFrame>
        <p:nvGraphicFramePr>
          <p:cNvPr id="4" name="Content Placeholder 3"/>
          <p:cNvGraphicFramePr>
            <a:graphicFrameLocks noGrp="1"/>
          </p:cNvGraphicFramePr>
          <p:nvPr>
            <p:ph sz="quarter" idx="1"/>
          </p:nvPr>
        </p:nvGraphicFramePr>
        <p:xfrm>
          <a:off x="914400" y="1600200"/>
          <a:ext cx="7467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process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What is access?</a:t>
            </a:r>
          </a:p>
          <a:p>
            <a:pPr lvl="1"/>
            <a:r>
              <a:rPr lang="en-US" dirty="0" smtClean="0"/>
              <a:t>Eligibility is the determination made by the CAF</a:t>
            </a:r>
          </a:p>
          <a:p>
            <a:pPr lvl="1"/>
            <a:r>
              <a:rPr lang="en-US" dirty="0" smtClean="0"/>
              <a:t>Access to classified information is granted by the command locally based on eligibility, investigation, and need-to-know</a:t>
            </a:r>
          </a:p>
          <a:p>
            <a:r>
              <a:rPr lang="en-US" dirty="0" smtClean="0"/>
              <a:t>The command may do the following during a pending incident report at the CAF:</a:t>
            </a:r>
          </a:p>
          <a:p>
            <a:pPr lvl="1"/>
            <a:r>
              <a:rPr lang="en-US" dirty="0" smtClean="0"/>
              <a:t>Allow continued access</a:t>
            </a:r>
          </a:p>
          <a:p>
            <a:pPr lvl="1"/>
            <a:r>
              <a:rPr lang="en-US" dirty="0" smtClean="0"/>
              <a:t>Do a routine withdrawal</a:t>
            </a:r>
          </a:p>
          <a:p>
            <a:pPr lvl="1"/>
            <a:r>
              <a:rPr lang="en-US" dirty="0" smtClean="0"/>
              <a:t>Do a full suspension</a:t>
            </a:r>
          </a:p>
          <a:p>
            <a:r>
              <a:rPr lang="en-US" dirty="0" smtClean="0"/>
              <a:t>Access must be removed if incident report results in revoked eligibility by the CAF</a:t>
            </a:r>
          </a:p>
          <a:p>
            <a:pPr lvl="1"/>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process</a:t>
            </a:r>
            <a:endParaRPr lang="en-US" dirty="0"/>
          </a:p>
        </p:txBody>
      </p:sp>
      <p:sp>
        <p:nvSpPr>
          <p:cNvPr id="3" name="Content Placeholder 2"/>
          <p:cNvSpPr>
            <a:spLocks noGrp="1"/>
          </p:cNvSpPr>
          <p:nvPr>
            <p:ph sz="quarter" idx="1"/>
          </p:nvPr>
        </p:nvSpPr>
        <p:spPr/>
        <p:txBody>
          <a:bodyPr/>
          <a:lstStyle/>
          <a:p>
            <a:r>
              <a:rPr lang="en-US" dirty="0" smtClean="0"/>
              <a:t>Summary</a:t>
            </a:r>
          </a:p>
          <a:p>
            <a:pPr lvl="1"/>
            <a:r>
              <a:rPr lang="en-US" dirty="0" smtClean="0"/>
              <a:t>All those with clearance eligibility are subject to the CEP </a:t>
            </a:r>
          </a:p>
          <a:p>
            <a:pPr lvl="1"/>
            <a:r>
              <a:rPr lang="en-US" dirty="0" smtClean="0"/>
              <a:t>Know what’s reportable</a:t>
            </a:r>
          </a:p>
          <a:p>
            <a:pPr lvl="2"/>
            <a:r>
              <a:rPr lang="en-US" dirty="0" smtClean="0"/>
              <a:t>Items under the 13 adjudicative guidelines</a:t>
            </a:r>
          </a:p>
          <a:p>
            <a:pPr lvl="1"/>
            <a:r>
              <a:rPr lang="en-US" dirty="0" smtClean="0"/>
              <a:t>Report information immediately to the security manager</a:t>
            </a:r>
          </a:p>
          <a:p>
            <a:pPr lvl="1"/>
            <a:r>
              <a:rPr lang="en-US" dirty="0" smtClean="0"/>
              <a:t>Understand the process</a:t>
            </a:r>
          </a:p>
          <a:p>
            <a:pPr lvl="2"/>
            <a:r>
              <a:rPr lang="en-US" dirty="0" smtClean="0"/>
              <a:t>Facts are reported to the CAF</a:t>
            </a:r>
          </a:p>
          <a:p>
            <a:pPr lvl="2"/>
            <a:r>
              <a:rPr lang="en-US" dirty="0" smtClean="0"/>
              <a:t>CAF makes the determination whether to maintain eligibility</a:t>
            </a:r>
          </a:p>
          <a:p>
            <a:pPr lvl="2"/>
            <a:r>
              <a:rPr lang="en-US" dirty="0" smtClean="0"/>
              <a:t>Command has authority to authorize, withdraw, or suspend individual’s access</a:t>
            </a:r>
          </a:p>
          <a:p>
            <a:pPr lvl="1">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3"/>
                </a:solidFill>
              </a:rPr>
              <a:t>Continuous Evaluation Program</a:t>
            </a:r>
            <a:endParaRPr lang="en-US" dirty="0">
              <a:solidFill>
                <a:schemeClr val="accent3"/>
              </a:solidFill>
            </a:endParaRPr>
          </a:p>
        </p:txBody>
      </p:sp>
      <p:graphicFrame>
        <p:nvGraphicFramePr>
          <p:cNvPr id="5" name="Content Placeholder 4"/>
          <p:cNvGraphicFramePr>
            <a:graphicFrameLocks noGrp="1"/>
          </p:cNvGraphicFramePr>
          <p:nvPr>
            <p:ph sz="quarter" idx="1"/>
          </p:nvPr>
        </p:nvGraphicFramePr>
        <p:xfrm>
          <a:off x="609600" y="1600200"/>
          <a:ext cx="80010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3"/>
                </a:solidFill>
              </a:rPr>
              <a:t>Continuous Evaluation Program</a:t>
            </a:r>
            <a:endParaRPr lang="en-US" dirty="0">
              <a:solidFill>
                <a:schemeClr val="accent3"/>
              </a:solidFill>
            </a:endParaRPr>
          </a:p>
        </p:txBody>
      </p:sp>
      <p:graphicFrame>
        <p:nvGraphicFramePr>
          <p:cNvPr id="5" name="Content Placeholder 4"/>
          <p:cNvGraphicFramePr>
            <a:graphicFrameLocks noGrp="1"/>
          </p:cNvGraphicFramePr>
          <p:nvPr>
            <p:ph sz="quarter" idx="1"/>
          </p:nvPr>
        </p:nvGraphicFramePr>
        <p:xfrm>
          <a:off x="609600" y="1600200"/>
          <a:ext cx="80010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smtClean="0">
                <a:latin typeface="Franklin Gothic Book" pitchFamily="34" charset="0"/>
              </a:rPr>
              <a:t>Adjudicative Guidelines</a:t>
            </a:r>
            <a:endParaRPr lang="en-US" sz="3100" dirty="0">
              <a:latin typeface="Franklin Gothic Book" pitchFamily="34" charset="0"/>
            </a:endParaRPr>
          </a:p>
        </p:txBody>
      </p:sp>
      <p:graphicFrame>
        <p:nvGraphicFramePr>
          <p:cNvPr id="4" name="Content Placeholder 3"/>
          <p:cNvGraphicFramePr>
            <a:graphicFrameLocks noGrp="1"/>
          </p:cNvGraphicFramePr>
          <p:nvPr>
            <p:ph sz="quarter" idx="1"/>
          </p:nvPr>
        </p:nvGraphicFramePr>
        <p:xfrm>
          <a:off x="457200" y="1600200"/>
          <a:ext cx="82296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3"/>
                </a:solidFill>
              </a:rPr>
              <a:t>Continuous Evaluation Program</a:t>
            </a:r>
            <a:endParaRPr lang="en-US" dirty="0">
              <a:solidFill>
                <a:schemeClr val="accent3"/>
              </a:solidFill>
            </a:endParaRPr>
          </a:p>
        </p:txBody>
      </p:sp>
      <p:sp>
        <p:nvSpPr>
          <p:cNvPr id="8" name="Content Placeholder 3"/>
          <p:cNvSpPr>
            <a:spLocks noGrp="1"/>
          </p:cNvSpPr>
          <p:nvPr>
            <p:ph sz="quarter" idx="1"/>
          </p:nvPr>
        </p:nvSpPr>
        <p:spPr>
          <a:xfrm>
            <a:off x="457200" y="1524000"/>
            <a:ext cx="8305800" cy="3886200"/>
          </a:xfrm>
        </p:spPr>
        <p:txBody>
          <a:bodyPr/>
          <a:lstStyle/>
          <a:p>
            <a:r>
              <a:rPr lang="en-US" sz="3200" dirty="0" smtClean="0"/>
              <a:t>Why Care?</a:t>
            </a:r>
          </a:p>
          <a:p>
            <a:endParaRPr lang="en-US" dirty="0"/>
          </a:p>
        </p:txBody>
      </p:sp>
      <p:graphicFrame>
        <p:nvGraphicFramePr>
          <p:cNvPr id="7" name="Diagram 6"/>
          <p:cNvGraphicFramePr/>
          <p:nvPr/>
        </p:nvGraphicFramePr>
        <p:xfrm>
          <a:off x="1219200" y="2133600"/>
          <a:ext cx="6629400" cy="419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3"/>
                </a:solidFill>
              </a:rPr>
              <a:t>The process</a:t>
            </a:r>
            <a:endParaRPr lang="en-US" dirty="0">
              <a:solidFill>
                <a:schemeClr val="accent3"/>
              </a:solidFill>
            </a:endParaRPr>
          </a:p>
        </p:txBody>
      </p:sp>
      <p:sp>
        <p:nvSpPr>
          <p:cNvPr id="6" name="Content Placeholder 2"/>
          <p:cNvSpPr>
            <a:spLocks noGrp="1"/>
          </p:cNvSpPr>
          <p:nvPr>
            <p:ph sz="quarter" idx="1"/>
          </p:nvPr>
        </p:nvSpPr>
        <p:spPr>
          <a:xfrm>
            <a:off x="457200" y="1295400"/>
            <a:ext cx="7848600" cy="4953000"/>
          </a:xfrm>
        </p:spPr>
        <p:txBody>
          <a:bodyPr>
            <a:normAutofit/>
          </a:bodyPr>
          <a:lstStyle/>
          <a:p>
            <a:r>
              <a:rPr lang="en-US" dirty="0" smtClean="0"/>
              <a:t>The basic process</a:t>
            </a:r>
          </a:p>
          <a:p>
            <a:pPr lvl="1">
              <a:buNone/>
            </a:pPr>
            <a:endParaRPr lang="en-US" dirty="0" smtClean="0"/>
          </a:p>
          <a:p>
            <a:pPr lvl="1">
              <a:buNone/>
            </a:pPr>
            <a:endParaRPr lang="en-US" dirty="0" smtClean="0"/>
          </a:p>
          <a:p>
            <a:pPr lvl="2"/>
            <a:endParaRPr lang="en-US" dirty="0" smtClean="0"/>
          </a:p>
          <a:p>
            <a:pPr lvl="1"/>
            <a:endParaRPr lang="en-US" dirty="0" smtClean="0"/>
          </a:p>
          <a:p>
            <a:pPr lvl="1"/>
            <a:endParaRPr lang="en-US" dirty="0" smtClean="0"/>
          </a:p>
          <a:p>
            <a:pPr lvl="1"/>
            <a:endParaRPr lang="en-US" dirty="0" smtClean="0"/>
          </a:p>
          <a:p>
            <a:pPr lvl="2"/>
            <a:endParaRPr lang="en-US" dirty="0" smtClean="0"/>
          </a:p>
          <a:p>
            <a:pPr lvl="1">
              <a:buNone/>
            </a:pPr>
            <a:endParaRPr lang="en-US" dirty="0" smtClean="0"/>
          </a:p>
          <a:p>
            <a:pPr lvl="1">
              <a:buNone/>
            </a:pPr>
            <a:endParaRPr lang="en-US" dirty="0" smtClean="0"/>
          </a:p>
          <a:p>
            <a:pPr>
              <a:buNone/>
            </a:pPr>
            <a:endParaRPr lang="en-US" dirty="0" smtClean="0"/>
          </a:p>
          <a:p>
            <a:endParaRPr lang="en-US" dirty="0" smtClean="0"/>
          </a:p>
          <a:p>
            <a:endParaRPr lang="en-US" dirty="0" smtClean="0"/>
          </a:p>
          <a:p>
            <a:pPr lvl="1"/>
            <a:endParaRPr lang="en-US" dirty="0" smtClean="0"/>
          </a:p>
          <a:p>
            <a:endParaRPr lang="en-US" dirty="0"/>
          </a:p>
        </p:txBody>
      </p:sp>
      <p:graphicFrame>
        <p:nvGraphicFramePr>
          <p:cNvPr id="4" name="Diagram 3"/>
          <p:cNvGraphicFramePr/>
          <p:nvPr/>
        </p:nvGraphicFramePr>
        <p:xfrm>
          <a:off x="-685800" y="762000"/>
          <a:ext cx="9601200" cy="609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3"/>
                </a:solidFill>
              </a:rPr>
              <a:t>The process</a:t>
            </a:r>
            <a:endParaRPr lang="en-US" dirty="0">
              <a:solidFill>
                <a:schemeClr val="accent3"/>
              </a:solidFill>
            </a:endParaRPr>
          </a:p>
        </p:txBody>
      </p:sp>
      <p:sp>
        <p:nvSpPr>
          <p:cNvPr id="3" name="Content Placeholder 2"/>
          <p:cNvSpPr>
            <a:spLocks noGrp="1"/>
          </p:cNvSpPr>
          <p:nvPr>
            <p:ph sz="quarter" idx="1"/>
          </p:nvPr>
        </p:nvSpPr>
        <p:spPr/>
        <p:txBody>
          <a:bodyPr>
            <a:normAutofit/>
          </a:bodyPr>
          <a:lstStyle/>
          <a:p>
            <a:r>
              <a:rPr lang="en-US" dirty="0" smtClean="0"/>
              <a:t>Determine if the information is reportable </a:t>
            </a:r>
          </a:p>
          <a:p>
            <a:pPr lvl="1"/>
            <a:r>
              <a:rPr lang="en-US" dirty="0" smtClean="0"/>
              <a:t>Consult the CEP check sheet, Exhibit 10A</a:t>
            </a:r>
          </a:p>
          <a:p>
            <a:r>
              <a:rPr lang="en-US" dirty="0" smtClean="0"/>
              <a:t>Featured guidelines</a:t>
            </a:r>
          </a:p>
          <a:p>
            <a:pPr lvl="1"/>
            <a:r>
              <a:rPr lang="en-US" dirty="0" smtClean="0"/>
              <a:t>Security violations</a:t>
            </a:r>
          </a:p>
          <a:p>
            <a:pPr lvl="1"/>
            <a:r>
              <a:rPr lang="en-US" dirty="0" smtClean="0"/>
              <a:t>Allegiance to the U.S., foreign preference, and foreign influence</a:t>
            </a:r>
          </a:p>
          <a:p>
            <a:pPr lvl="1"/>
            <a:r>
              <a:rPr lang="en-US" dirty="0" smtClean="0"/>
              <a:t>Financial</a:t>
            </a:r>
          </a:p>
          <a:p>
            <a:pPr lvl="1"/>
            <a:r>
              <a:rPr lang="en-US" dirty="0" smtClean="0"/>
              <a:t>Drugs</a:t>
            </a:r>
          </a:p>
          <a:p>
            <a:pPr lvl="1"/>
            <a:r>
              <a:rPr lang="en-US" dirty="0" smtClean="0"/>
              <a:t>Alcohol </a:t>
            </a:r>
          </a:p>
          <a:p>
            <a:pPr lvl="1"/>
            <a:r>
              <a:rPr lang="en-US" dirty="0" smtClean="0"/>
              <a:t>Emotional, mental, &amp; personality disorders</a:t>
            </a:r>
          </a:p>
          <a:p>
            <a:pPr lvl="2"/>
            <a:r>
              <a:rPr lang="en-US" dirty="0" smtClean="0"/>
              <a:t>PTSD alone is not reportable</a:t>
            </a:r>
          </a:p>
          <a:p>
            <a:pPr lvl="1">
              <a:buNone/>
            </a:pPr>
            <a:endParaRPr lang="en-US" dirty="0" smtClean="0"/>
          </a:p>
          <a:p>
            <a:pPr lvl="1"/>
            <a:endParaRPr lang="en-US" dirty="0" smtClean="0"/>
          </a:p>
          <a:p>
            <a:pPr lvl="1"/>
            <a:endParaRPr lang="en-US" dirty="0" smtClean="0"/>
          </a:p>
          <a:p>
            <a:pPr lvl="2"/>
            <a:endParaRPr lang="en-US" dirty="0" smtClean="0"/>
          </a:p>
          <a:p>
            <a:pPr lvl="1">
              <a:buNone/>
            </a:pPr>
            <a:endParaRPr lang="en-US" dirty="0" smtClean="0"/>
          </a:p>
          <a:p>
            <a:pPr lvl="1">
              <a:buNone/>
            </a:pPr>
            <a:endParaRPr lang="en-US" dirty="0" smtClean="0"/>
          </a:p>
          <a:p>
            <a:pPr>
              <a:buNone/>
            </a:pPr>
            <a:endParaRPr lang="en-US" dirty="0" smtClean="0"/>
          </a:p>
          <a:p>
            <a:endParaRPr lang="en-US" dirty="0" smtClean="0"/>
          </a:p>
          <a:p>
            <a:endParaRPr lang="en-US" dirty="0" smtClean="0"/>
          </a:p>
          <a:p>
            <a:pPr lvl="1"/>
            <a:endParaRPr lang="en-US" dirty="0" smtClean="0"/>
          </a:p>
          <a:p>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3"/>
                </a:solidFill>
              </a:rPr>
              <a:t>The process</a:t>
            </a:r>
            <a:endParaRPr lang="en-US" dirty="0">
              <a:solidFill>
                <a:schemeClr val="accent3"/>
              </a:solidFill>
            </a:endParaRPr>
          </a:p>
        </p:txBody>
      </p:sp>
      <p:sp>
        <p:nvSpPr>
          <p:cNvPr id="3" name="Content Placeholder 2"/>
          <p:cNvSpPr>
            <a:spLocks noGrp="1"/>
          </p:cNvSpPr>
          <p:nvPr>
            <p:ph sz="quarter" idx="1"/>
          </p:nvPr>
        </p:nvSpPr>
        <p:spPr/>
        <p:txBody>
          <a:bodyPr>
            <a:normAutofit/>
          </a:bodyPr>
          <a:lstStyle/>
          <a:p>
            <a:r>
              <a:rPr lang="en-US" dirty="0" smtClean="0"/>
              <a:t>Security manager makes the report in JPAS</a:t>
            </a:r>
          </a:p>
          <a:p>
            <a:pPr lvl="1"/>
            <a:r>
              <a:rPr lang="en-US" dirty="0" smtClean="0"/>
              <a:t>Reports can be made in 3 stages</a:t>
            </a:r>
          </a:p>
          <a:p>
            <a:pPr lvl="2"/>
            <a:r>
              <a:rPr lang="en-US" dirty="0" smtClean="0"/>
              <a:t>Initial or final</a:t>
            </a:r>
          </a:p>
          <a:p>
            <a:pPr lvl="2"/>
            <a:r>
              <a:rPr lang="en-US" dirty="0" smtClean="0"/>
              <a:t>Use command discretion and common sense</a:t>
            </a:r>
          </a:p>
          <a:p>
            <a:pPr lvl="3"/>
            <a:r>
              <a:rPr lang="en-US" dirty="0" smtClean="0"/>
              <a:t>Consider severity of incident</a:t>
            </a:r>
          </a:p>
          <a:p>
            <a:pPr lvl="3"/>
            <a:r>
              <a:rPr lang="en-US" dirty="0" smtClean="0"/>
              <a:t>Consider what works better for tracking and receiving follow up information</a:t>
            </a:r>
          </a:p>
          <a:p>
            <a:r>
              <a:rPr lang="en-US" dirty="0" smtClean="0"/>
              <a:t>The CAF</a:t>
            </a:r>
          </a:p>
          <a:p>
            <a:pPr lvl="1"/>
            <a:r>
              <a:rPr lang="en-US" dirty="0" smtClean="0"/>
              <a:t>Looks at the total picture: reviews the report, previous case file, and previous incident reports</a:t>
            </a:r>
          </a:p>
          <a:p>
            <a:pPr lvl="1"/>
            <a:r>
              <a:rPr lang="en-US" dirty="0" smtClean="0"/>
              <a:t>Reporting something doesn’t automatically equal revocation</a:t>
            </a:r>
          </a:p>
          <a:p>
            <a:pPr lvl="2">
              <a:buNone/>
            </a:pPr>
            <a:endParaRPr lang="en-US" dirty="0" smtClean="0"/>
          </a:p>
          <a:p>
            <a:pPr lvl="1">
              <a:buNone/>
            </a:pPr>
            <a:endParaRPr lang="en-US" dirty="0" smtClean="0"/>
          </a:p>
          <a:p>
            <a:pPr lvl="1"/>
            <a:endParaRPr lang="en-US" dirty="0" smtClean="0"/>
          </a:p>
          <a:p>
            <a:pPr lvl="1"/>
            <a:endParaRPr lang="en-US" dirty="0" smtClean="0"/>
          </a:p>
          <a:p>
            <a:pPr lvl="1"/>
            <a:endParaRPr lang="en-US" dirty="0" smtClean="0"/>
          </a:p>
          <a:p>
            <a:pPr lvl="2"/>
            <a:endParaRPr lang="en-US" dirty="0" smtClean="0"/>
          </a:p>
          <a:p>
            <a:pPr lvl="1">
              <a:buNone/>
            </a:pPr>
            <a:endParaRPr lang="en-US" dirty="0" smtClean="0"/>
          </a:p>
          <a:p>
            <a:pPr lvl="1">
              <a:buNone/>
            </a:pPr>
            <a:endParaRPr lang="en-US" dirty="0" smtClean="0"/>
          </a:p>
          <a:p>
            <a:pPr>
              <a:buNone/>
            </a:pPr>
            <a:endParaRPr lang="en-US" dirty="0" smtClean="0"/>
          </a:p>
          <a:p>
            <a:endParaRPr lang="en-US" dirty="0" smtClean="0"/>
          </a:p>
          <a:p>
            <a:endParaRPr lang="en-US" dirty="0" smtClean="0"/>
          </a:p>
          <a:p>
            <a:pPr lvl="1"/>
            <a:endParaRPr lang="en-US" dirty="0" smtClean="0"/>
          </a:p>
          <a:p>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3"/>
                </a:solidFill>
              </a:rPr>
              <a:t>The process</a:t>
            </a:r>
            <a:endParaRPr lang="en-US" dirty="0">
              <a:solidFill>
                <a:schemeClr val="accent3"/>
              </a:solidFill>
            </a:endParaRPr>
          </a:p>
        </p:txBody>
      </p:sp>
      <p:sp>
        <p:nvSpPr>
          <p:cNvPr id="3" name="Content Placeholder 2"/>
          <p:cNvSpPr>
            <a:spLocks noGrp="1"/>
          </p:cNvSpPr>
          <p:nvPr>
            <p:ph sz="quarter" idx="1"/>
          </p:nvPr>
        </p:nvSpPr>
        <p:spPr>
          <a:xfrm>
            <a:off x="457200" y="1600201"/>
            <a:ext cx="8229600" cy="4495799"/>
          </a:xfrm>
        </p:spPr>
        <p:txBody>
          <a:bodyPr>
            <a:normAutofit/>
          </a:bodyPr>
          <a:lstStyle/>
          <a:p>
            <a:r>
              <a:rPr lang="en-US" dirty="0" smtClean="0"/>
              <a:t>Average 3-6 months for the CAF to make a determination</a:t>
            </a:r>
          </a:p>
          <a:p>
            <a:r>
              <a:rPr lang="en-US" dirty="0" smtClean="0"/>
              <a:t>Individuals may PCA or PCS but consider…</a:t>
            </a:r>
          </a:p>
          <a:p>
            <a:pPr lvl="1"/>
            <a:r>
              <a:rPr lang="en-US" dirty="0" smtClean="0"/>
              <a:t>No transfer during due process</a:t>
            </a:r>
          </a:p>
          <a:p>
            <a:pPr lvl="1"/>
            <a:r>
              <a:rPr lang="en-US" dirty="0" smtClean="0"/>
              <a:t>Coordination</a:t>
            </a:r>
          </a:p>
          <a:p>
            <a:pPr lvl="2"/>
            <a:r>
              <a:rPr lang="en-US" dirty="0" smtClean="0"/>
              <a:t>MOS/future billet requirements may prevent transfer</a:t>
            </a:r>
          </a:p>
          <a:p>
            <a:pPr lvl="2"/>
            <a:r>
              <a:rPr lang="en-US" dirty="0" smtClean="0"/>
              <a:t>Coordinate with the monitor, IPAC, S-1/G-1, and SJA</a:t>
            </a:r>
          </a:p>
          <a:p>
            <a:pPr lvl="3"/>
            <a:r>
              <a:rPr lang="en-US" dirty="0" smtClean="0"/>
              <a:t>Pending legal actions may affect transfer</a:t>
            </a:r>
          </a:p>
          <a:p>
            <a:pPr lvl="2"/>
            <a:r>
              <a:rPr lang="en-US" dirty="0" smtClean="0"/>
              <a:t>Coordinate with future security manager</a:t>
            </a:r>
          </a:p>
          <a:p>
            <a:pPr lvl="3"/>
            <a:endParaRPr lang="en-US" dirty="0" smtClean="0"/>
          </a:p>
          <a:p>
            <a:pPr lvl="2">
              <a:buNone/>
            </a:pPr>
            <a:endParaRPr lang="en-US" dirty="0" smtClean="0"/>
          </a:p>
          <a:p>
            <a:pPr lvl="1">
              <a:buNone/>
            </a:pPr>
            <a:endParaRPr lang="en-US" dirty="0" smtClean="0"/>
          </a:p>
          <a:p>
            <a:pPr lvl="1"/>
            <a:endParaRPr lang="en-US" dirty="0" smtClean="0"/>
          </a:p>
          <a:p>
            <a:pPr lvl="1"/>
            <a:endParaRPr lang="en-US" dirty="0" smtClean="0"/>
          </a:p>
          <a:p>
            <a:pPr lvl="2"/>
            <a:endParaRPr lang="en-US" dirty="0" smtClean="0"/>
          </a:p>
          <a:p>
            <a:pPr lvl="1">
              <a:buNone/>
            </a:pPr>
            <a:endParaRPr lang="en-US" dirty="0" smtClean="0"/>
          </a:p>
          <a:p>
            <a:pPr lvl="1">
              <a:buNone/>
            </a:pPr>
            <a:endParaRPr lang="en-US" dirty="0" smtClean="0"/>
          </a:p>
          <a:p>
            <a:pPr>
              <a:buNone/>
            </a:pPr>
            <a:endParaRPr lang="en-US" dirty="0" smtClean="0"/>
          </a:p>
          <a:p>
            <a:endParaRPr lang="en-US" dirty="0" smtClean="0"/>
          </a:p>
          <a:p>
            <a:endParaRPr lang="en-US" dirty="0" smtClean="0"/>
          </a:p>
          <a:p>
            <a:pPr lvl="1"/>
            <a:endParaRPr lang="en-US" dirty="0" smtClean="0"/>
          </a:p>
          <a:p>
            <a:endParaRPr lang="en-US"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BC1933A428D9846BBEA3AE3D9A34003" ma:contentTypeVersion="0" ma:contentTypeDescription="Create a new document." ma:contentTypeScope="" ma:versionID="8c034c707491b9db8437dd64cdb8d321">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FF7A6210-521E-41A5-996D-E2007D1CF6A9}">
  <ds:schemaRefs>
    <ds:schemaRef ds:uri="http://schemas.microsoft.com/office/2006/metadata/properties"/>
  </ds:schemaRefs>
</ds:datastoreItem>
</file>

<file path=customXml/itemProps2.xml><?xml version="1.0" encoding="utf-8"?>
<ds:datastoreItem xmlns:ds="http://schemas.openxmlformats.org/officeDocument/2006/customXml" ds:itemID="{F1E7C086-1CB7-4F66-B127-AD4953CF1B55}">
  <ds:schemaRefs>
    <ds:schemaRef ds:uri="http://schemas.microsoft.com/sharepoint/v3/contenttype/forms"/>
  </ds:schemaRefs>
</ds:datastoreItem>
</file>

<file path=customXml/itemProps3.xml><?xml version="1.0" encoding="utf-8"?>
<ds:datastoreItem xmlns:ds="http://schemas.openxmlformats.org/officeDocument/2006/customXml" ds:itemID="{FEA11EB0-3D8F-448C-A040-F7A2D8A202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Civic</Template>
  <TotalTime>58</TotalTime>
  <Words>1998</Words>
  <Application>Microsoft Office PowerPoint</Application>
  <PresentationFormat>On-screen Show (4:3)</PresentationFormat>
  <Paragraphs>208</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Civic</vt:lpstr>
      <vt:lpstr>Continuous Evaluation Program</vt:lpstr>
      <vt:lpstr>Continuous Evaluation Program</vt:lpstr>
      <vt:lpstr>Continuous Evaluation Program</vt:lpstr>
      <vt:lpstr>Adjudicative Guidelines</vt:lpstr>
      <vt:lpstr>Continuous Evaluation Program</vt:lpstr>
      <vt:lpstr>The process</vt:lpstr>
      <vt:lpstr>The process</vt:lpstr>
      <vt:lpstr>The process</vt:lpstr>
      <vt:lpstr>The process</vt:lpstr>
      <vt:lpstr>The process</vt:lpstr>
      <vt:lpstr>The process</vt:lpstr>
      <vt:lpstr>The process</vt:lpstr>
    </vt:vector>
  </TitlesOfParts>
  <Company>NMCI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Continuous Evaluation Program</dc:title>
  <dc:creator>jill.baker</dc:creator>
  <cp:lastModifiedBy>USMC</cp:lastModifiedBy>
  <cp:revision>6</cp:revision>
  <dcterms:created xsi:type="dcterms:W3CDTF">2012-06-01T12:52:26Z</dcterms:created>
  <dcterms:modified xsi:type="dcterms:W3CDTF">2012-11-27T13:00:11Z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0x010100EBC1933A428D9846BBEA3AE3D9A34003</vt:lpwstr>
  </property>
</Properties>
</file>