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  <p:sldMasterId id="2147483661" r:id="rId2"/>
    <p:sldMasterId id="2147483667" r:id="rId3"/>
  </p:sldMasterIdLst>
  <p:notesMasterIdLst>
    <p:notesMasterId r:id="rId13"/>
  </p:notesMasterIdLst>
  <p:sldIdLst>
    <p:sldId id="256" r:id="rId4"/>
    <p:sldId id="257" r:id="rId5"/>
    <p:sldId id="258" r:id="rId6"/>
    <p:sldId id="259" r:id="rId7"/>
    <p:sldId id="267" r:id="rId8"/>
    <p:sldId id="268" r:id="rId9"/>
    <p:sldId id="263" r:id="rId10"/>
    <p:sldId id="264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970" autoAdjust="0"/>
  </p:normalViewPr>
  <p:slideViewPr>
    <p:cSldViewPr snapToGrid="0">
      <p:cViewPr varScale="1">
        <p:scale>
          <a:sx n="98" d="100"/>
          <a:sy n="98" d="100"/>
        </p:scale>
        <p:origin x="136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520691-6939-4099-B813-1E98393F0BD6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B71406-FD83-45DC-96E7-519BE4CBB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624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71406-FD83-45DC-96E7-519BE4CBB5D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706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71406-FD83-45DC-96E7-519BE4CBB5D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780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71406-FD83-45DC-96E7-519BE4CBB5D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45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8311" y="76200"/>
            <a:ext cx="5983111" cy="990600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DD0564-B749-4736-B4EA-A90309D4DFB3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fld id="{0A773B6D-479C-4AFF-9908-F0392D661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083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0" y="142875"/>
            <a:ext cx="58928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4" y="1589567"/>
            <a:ext cx="3886200" cy="457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4/13/2009</a:t>
            </a: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4231990-9CF3-4D2E-9788-23E46D48A0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294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0" y="142875"/>
            <a:ext cx="58928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4/13/2009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FE9A591-7A69-40E5-A2AE-2FF2CFEB4B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8886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0550" y="114935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22"/>
          <p:cNvSpPr txBox="1">
            <a:spLocks/>
          </p:cNvSpPr>
          <p:nvPr/>
        </p:nvSpPr>
        <p:spPr>
          <a:xfrm>
            <a:off x="0" y="1141413"/>
            <a:ext cx="533400" cy="244475"/>
          </a:xfrm>
          <a:prstGeom prst="rect">
            <a:avLst/>
          </a:prstGeom>
        </p:spPr>
        <p:txBody>
          <a:bodyPr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fld id="{29907754-0189-4A58-AC43-DC48FB487810}" type="slidenum">
              <a:rPr lang="en-US" altLang="en-US" sz="1200" b="1" smtClean="0">
                <a:solidFill>
                  <a:srgbClr val="FFFFFF"/>
                </a:solidFill>
                <a:latin typeface="Calibri" panose="020F0502020204030204" pitchFamily="34" charset="0"/>
              </a:rPr>
              <a:pPr algn="ctr" eaLnBrk="1" hangingPunct="1">
                <a:lnSpc>
                  <a:spcPct val="80000"/>
                </a:lnSpc>
                <a:defRPr/>
              </a:pPr>
              <a:t>‹#›</a:t>
            </a:fld>
            <a:endParaRPr lang="en-US" altLang="en-US" sz="1200" b="1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Picture 7" descr="CL Logo.JPG"/>
          <p:cNvPicPr>
            <a:picLocks noChangeAspect="1"/>
          </p:cNvPicPr>
          <p:nvPr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152400" y="87313"/>
            <a:ext cx="796925" cy="969962"/>
          </a:xfrm>
          <a:prstGeom prst="rect">
            <a:avLst/>
          </a:prstGeom>
          <a:solidFill>
            <a:schemeClr val="bg1">
              <a:alpha val="18000"/>
            </a:schemeClr>
          </a:solidFill>
          <a:effectLst>
            <a:outerShdw blurRad="38100" sx="1000" sy="1000" algn="ctr" rotWithShape="0">
              <a:srgbClr val="000000"/>
            </a:outerShdw>
          </a:effectLst>
        </p:spPr>
      </p:pic>
      <p:pic>
        <p:nvPicPr>
          <p:cNvPr id="9" name="Picture 6" descr="MarinesLogo.jpg"/>
          <p:cNvPicPr>
            <a:picLocks noChangeAspect="1"/>
          </p:cNvPicPr>
          <p:nvPr/>
        </p:nvPicPr>
        <p:blipFill>
          <a:blip r:embed="rId3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0" y="85725"/>
            <a:ext cx="969963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22"/>
          <p:cNvSpPr txBox="1">
            <a:spLocks/>
          </p:cNvSpPr>
          <p:nvPr/>
        </p:nvSpPr>
        <p:spPr>
          <a:xfrm>
            <a:off x="134938" y="1293813"/>
            <a:ext cx="533400" cy="244475"/>
          </a:xfrm>
          <a:prstGeom prst="rect">
            <a:avLst/>
          </a:prstGeom>
        </p:spPr>
        <p:txBody>
          <a:bodyPr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fld id="{88FA954B-743C-465C-AA57-393B04C79A55}" type="slidenum">
              <a:rPr lang="en-US" altLang="en-US" sz="1200" b="1" smtClean="0">
                <a:solidFill>
                  <a:srgbClr val="FFFFFF"/>
                </a:solidFill>
                <a:latin typeface="Calibri" panose="020F0502020204030204" pitchFamily="34" charset="0"/>
              </a:rPr>
              <a:pPr algn="ctr" eaLnBrk="1" hangingPunct="1">
                <a:lnSpc>
                  <a:spcPct val="80000"/>
                </a:lnSpc>
                <a:defRPr/>
              </a:pPr>
              <a:t>‹#›</a:t>
            </a:fld>
            <a:endParaRPr lang="en-US" altLang="en-US" sz="1200" b="1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Slide Number Placeholder 22"/>
          <p:cNvSpPr txBox="1">
            <a:spLocks/>
          </p:cNvSpPr>
          <p:nvPr/>
        </p:nvSpPr>
        <p:spPr>
          <a:xfrm>
            <a:off x="271463" y="1446213"/>
            <a:ext cx="533400" cy="244475"/>
          </a:xfrm>
          <a:prstGeom prst="rect">
            <a:avLst/>
          </a:prstGeom>
        </p:spPr>
        <p:txBody>
          <a:bodyPr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fld id="{76453C65-9471-4412-9E33-A1F9BC2348F9}" type="slidenum">
              <a:rPr lang="en-US" altLang="en-US" sz="1200" b="1" smtClean="0">
                <a:solidFill>
                  <a:srgbClr val="FFFFFF"/>
                </a:solidFill>
                <a:latin typeface="Calibri" panose="020F0502020204030204" pitchFamily="34" charset="0"/>
              </a:rPr>
              <a:pPr algn="ctr" eaLnBrk="1" hangingPunct="1">
                <a:lnSpc>
                  <a:spcPct val="80000"/>
                </a:lnSpc>
                <a:defRPr/>
              </a:pPr>
              <a:t>‹#›</a:t>
            </a:fld>
            <a:endParaRPr lang="en-US" altLang="en-US" sz="1200" b="1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114300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lide Number Placeholder 22"/>
          <p:cNvSpPr txBox="1">
            <a:spLocks/>
          </p:cNvSpPr>
          <p:nvPr/>
        </p:nvSpPr>
        <p:spPr>
          <a:xfrm>
            <a:off x="0" y="1141413"/>
            <a:ext cx="533400" cy="244475"/>
          </a:xfrm>
          <a:prstGeom prst="rect">
            <a:avLst/>
          </a:prstGeom>
        </p:spPr>
        <p:txBody>
          <a:bodyPr anchor="ctr">
            <a:normAutofit fontScale="85000" lnSpcReduction="20000"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14" name="Picture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50" y="79375"/>
            <a:ext cx="1023938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12"/>
          <p:cNvSpPr>
            <a:spLocks noGrp="1"/>
          </p:cNvSpPr>
          <p:nvPr>
            <p:ph sz="quarter" idx="1"/>
          </p:nvPr>
        </p:nvSpPr>
        <p:spPr>
          <a:xfrm>
            <a:off x="590072" y="1574800"/>
            <a:ext cx="8153400" cy="4495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Placeholder 21"/>
          <p:cNvSpPr>
            <a:spLocks noGrp="1"/>
          </p:cNvSpPr>
          <p:nvPr>
            <p:ph type="title"/>
          </p:nvPr>
        </p:nvSpPr>
        <p:spPr bwMode="auto">
          <a:xfrm>
            <a:off x="3174523" y="142340"/>
            <a:ext cx="5893279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4/13/2009</a:t>
            </a:r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1F497D"/>
                </a:solidFill>
              </a:defRPr>
            </a:lvl1pPr>
          </a:lstStyle>
          <a:p>
            <a:pPr>
              <a:defRPr/>
            </a:pPr>
            <a:fld id="{74915F8A-FFC5-42DF-9439-23011ABF08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32343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97136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8311" y="76200"/>
            <a:ext cx="5983111" cy="990600"/>
          </a:xfrm>
          <a:prstGeom prst="rect">
            <a:avLst/>
          </a:prstGeom>
        </p:spPr>
        <p:txBody>
          <a:bodyPr/>
          <a:lstStyle>
            <a:lvl1pPr algn="ctr">
              <a:defRPr sz="4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4/13/2009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8838F18-8956-4D49-B593-0EE5D508FA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541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0" y="142875"/>
            <a:ext cx="58928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4" y="1589567"/>
            <a:ext cx="3886200" cy="457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4/13/2009</a:t>
            </a: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AE3AA6A-10F2-43D8-91B0-2FCF5A2C73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9505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0" y="142875"/>
            <a:ext cx="58928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4/13/2009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23E97E0-A200-49C4-A276-8050B0723A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14970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0550" y="114935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22"/>
          <p:cNvSpPr txBox="1">
            <a:spLocks/>
          </p:cNvSpPr>
          <p:nvPr/>
        </p:nvSpPr>
        <p:spPr>
          <a:xfrm>
            <a:off x="0" y="1141413"/>
            <a:ext cx="533400" cy="244475"/>
          </a:xfrm>
          <a:prstGeom prst="rect">
            <a:avLst/>
          </a:prstGeom>
        </p:spPr>
        <p:txBody>
          <a:bodyPr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fld id="{9B584B0F-B557-4EB7-A774-EED410C349A2}" type="slidenum">
              <a:rPr lang="en-US" altLang="en-US" sz="1200" b="1" smtClean="0">
                <a:solidFill>
                  <a:srgbClr val="FFFFFF"/>
                </a:solidFill>
                <a:latin typeface="Calibri" panose="020F0502020204030204" pitchFamily="34" charset="0"/>
              </a:rPr>
              <a:pPr algn="ctr" eaLnBrk="1" hangingPunct="1">
                <a:lnSpc>
                  <a:spcPct val="80000"/>
                </a:lnSpc>
                <a:defRPr/>
              </a:pPr>
              <a:t>‹#›</a:t>
            </a:fld>
            <a:endParaRPr lang="en-US" altLang="en-US" sz="1200" b="1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Picture 7" descr="CL Logo.JPG"/>
          <p:cNvPicPr>
            <a:picLocks noChangeAspect="1"/>
          </p:cNvPicPr>
          <p:nvPr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152400" y="87313"/>
            <a:ext cx="796925" cy="969962"/>
          </a:xfrm>
          <a:prstGeom prst="rect">
            <a:avLst/>
          </a:prstGeom>
          <a:solidFill>
            <a:schemeClr val="bg1">
              <a:alpha val="18000"/>
            </a:schemeClr>
          </a:solidFill>
          <a:effectLst>
            <a:outerShdw blurRad="38100" sx="1000" sy="1000" algn="ctr" rotWithShape="0">
              <a:srgbClr val="000000"/>
            </a:outerShdw>
          </a:effectLst>
        </p:spPr>
      </p:pic>
      <p:pic>
        <p:nvPicPr>
          <p:cNvPr id="9" name="Picture 6" descr="MarinesLogo.jpg"/>
          <p:cNvPicPr>
            <a:picLocks noChangeAspect="1"/>
          </p:cNvPicPr>
          <p:nvPr/>
        </p:nvPicPr>
        <p:blipFill>
          <a:blip r:embed="rId3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0" y="85725"/>
            <a:ext cx="969963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22"/>
          <p:cNvSpPr txBox="1">
            <a:spLocks/>
          </p:cNvSpPr>
          <p:nvPr/>
        </p:nvSpPr>
        <p:spPr>
          <a:xfrm>
            <a:off x="134938" y="1293813"/>
            <a:ext cx="533400" cy="244475"/>
          </a:xfrm>
          <a:prstGeom prst="rect">
            <a:avLst/>
          </a:prstGeom>
        </p:spPr>
        <p:txBody>
          <a:bodyPr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fld id="{598BA189-E2A2-44FC-A59E-DD1610058FA0}" type="slidenum">
              <a:rPr lang="en-US" altLang="en-US" sz="1200" b="1" smtClean="0">
                <a:solidFill>
                  <a:srgbClr val="FFFFFF"/>
                </a:solidFill>
                <a:latin typeface="Calibri" panose="020F0502020204030204" pitchFamily="34" charset="0"/>
              </a:rPr>
              <a:pPr algn="ctr" eaLnBrk="1" hangingPunct="1">
                <a:lnSpc>
                  <a:spcPct val="80000"/>
                </a:lnSpc>
                <a:defRPr/>
              </a:pPr>
              <a:t>‹#›</a:t>
            </a:fld>
            <a:endParaRPr lang="en-US" altLang="en-US" sz="1200" b="1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Slide Number Placeholder 22"/>
          <p:cNvSpPr txBox="1">
            <a:spLocks/>
          </p:cNvSpPr>
          <p:nvPr/>
        </p:nvSpPr>
        <p:spPr>
          <a:xfrm>
            <a:off x="271463" y="1446213"/>
            <a:ext cx="533400" cy="244475"/>
          </a:xfrm>
          <a:prstGeom prst="rect">
            <a:avLst/>
          </a:prstGeom>
        </p:spPr>
        <p:txBody>
          <a:bodyPr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fld id="{756D2D8D-7FC5-4872-B35B-5569B89458BC}" type="slidenum">
              <a:rPr lang="en-US" altLang="en-US" sz="1200" b="1" smtClean="0">
                <a:solidFill>
                  <a:srgbClr val="FFFFFF"/>
                </a:solidFill>
                <a:latin typeface="Calibri" panose="020F0502020204030204" pitchFamily="34" charset="0"/>
              </a:rPr>
              <a:pPr algn="ctr" eaLnBrk="1" hangingPunct="1">
                <a:lnSpc>
                  <a:spcPct val="80000"/>
                </a:lnSpc>
                <a:defRPr/>
              </a:pPr>
              <a:t>‹#›</a:t>
            </a:fld>
            <a:endParaRPr lang="en-US" altLang="en-US" sz="1200" b="1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114300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lide Number Placeholder 22"/>
          <p:cNvSpPr txBox="1">
            <a:spLocks/>
          </p:cNvSpPr>
          <p:nvPr/>
        </p:nvSpPr>
        <p:spPr>
          <a:xfrm>
            <a:off x="0" y="1141413"/>
            <a:ext cx="533400" cy="244475"/>
          </a:xfrm>
          <a:prstGeom prst="rect">
            <a:avLst/>
          </a:prstGeom>
        </p:spPr>
        <p:txBody>
          <a:bodyPr anchor="ctr">
            <a:normAutofit fontScale="85000" lnSpcReduction="20000"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14" name="Picture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50" y="79375"/>
            <a:ext cx="1023938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12"/>
          <p:cNvSpPr>
            <a:spLocks noGrp="1"/>
          </p:cNvSpPr>
          <p:nvPr>
            <p:ph sz="quarter" idx="1"/>
          </p:nvPr>
        </p:nvSpPr>
        <p:spPr>
          <a:xfrm>
            <a:off x="590072" y="1574800"/>
            <a:ext cx="8153400" cy="4495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Placeholder 21"/>
          <p:cNvSpPr>
            <a:spLocks noGrp="1"/>
          </p:cNvSpPr>
          <p:nvPr>
            <p:ph type="title"/>
          </p:nvPr>
        </p:nvSpPr>
        <p:spPr bwMode="auto">
          <a:xfrm>
            <a:off x="3174523" y="142340"/>
            <a:ext cx="5893279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4/13/2009</a:t>
            </a:r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1F497D"/>
                </a:solidFill>
              </a:defRPr>
            </a:lvl1pPr>
          </a:lstStyle>
          <a:p>
            <a:pPr>
              <a:defRPr/>
            </a:pPr>
            <a:fld id="{DF8B93C1-ECC3-4AAE-BAF3-FC152DB685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27983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271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4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3DD0564-B749-4736-B4EA-A90309D4DFB3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fld id="{0A773B6D-479C-4AFF-9908-F0392D661AF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288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DD0564-B749-4736-B4EA-A90309D4DFB3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fld id="{0A773B6D-479C-4AFF-9908-F0392D661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208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DD0564-B749-4736-B4EA-A90309D4DFB3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fld id="{0A773B6D-479C-4AFF-9908-F0392D661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871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DD0564-B749-4736-B4EA-A90309D4DFB3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fld id="{0A773B6D-479C-4AFF-9908-F0392D661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059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DD0564-B749-4736-B4EA-A90309D4DFB3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fld id="{0A773B6D-479C-4AFF-9908-F0392D661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390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0550" y="114935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Slide Number Placeholder 22"/>
          <p:cNvSpPr txBox="1">
            <a:spLocks/>
          </p:cNvSpPr>
          <p:nvPr/>
        </p:nvSpPr>
        <p:spPr>
          <a:xfrm>
            <a:off x="0" y="1141413"/>
            <a:ext cx="533400" cy="244475"/>
          </a:xfrm>
          <a:prstGeom prst="rect">
            <a:avLst/>
          </a:prstGeom>
        </p:spPr>
        <p:txBody>
          <a:bodyPr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fld id="{E2F09783-3616-497E-86E5-055CF662A646}" type="slidenum">
              <a:rPr lang="en-US" altLang="en-US" sz="1200" b="1" smtClean="0">
                <a:solidFill>
                  <a:srgbClr val="FFFFFF"/>
                </a:solidFill>
                <a:latin typeface="Centaur" panose="02030504050205020304" pitchFamily="18" charset="0"/>
              </a:rPr>
              <a:pPr algn="ctr" eaLnBrk="1" hangingPunct="1">
                <a:lnSpc>
                  <a:spcPct val="80000"/>
                </a:lnSpc>
                <a:defRPr/>
              </a:pPr>
              <a:t>‹#›</a:t>
            </a:fld>
            <a:endParaRPr lang="en-US" altLang="en-US" sz="1200" b="1" smtClean="0">
              <a:solidFill>
                <a:srgbClr val="FFFFFF"/>
              </a:solidFill>
              <a:latin typeface="Centaur" panose="02030504050205020304" pitchFamily="18" charset="0"/>
            </a:endParaRPr>
          </a:p>
        </p:txBody>
      </p:sp>
      <p:pic>
        <p:nvPicPr>
          <p:cNvPr id="8" name="Picture 7" descr="CL Logo.JPG"/>
          <p:cNvPicPr>
            <a:picLocks noChangeAspect="1"/>
          </p:cNvPicPr>
          <p:nvPr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152400" y="87313"/>
            <a:ext cx="796925" cy="969962"/>
          </a:xfrm>
          <a:prstGeom prst="rect">
            <a:avLst/>
          </a:prstGeom>
          <a:solidFill>
            <a:schemeClr val="bg1">
              <a:alpha val="18000"/>
            </a:schemeClr>
          </a:solidFill>
          <a:effectLst>
            <a:outerShdw blurRad="38100" sx="1000" sy="1000" algn="ctr" rotWithShape="0">
              <a:srgbClr val="000000"/>
            </a:outerShdw>
          </a:effectLst>
        </p:spPr>
      </p:pic>
      <p:pic>
        <p:nvPicPr>
          <p:cNvPr id="9" name="Picture 6" descr="MarinesLogo.jpg"/>
          <p:cNvPicPr>
            <a:picLocks noChangeAspect="1"/>
          </p:cNvPicPr>
          <p:nvPr/>
        </p:nvPicPr>
        <p:blipFill>
          <a:blip r:embed="rId3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0" y="85725"/>
            <a:ext cx="969963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22"/>
          <p:cNvSpPr txBox="1">
            <a:spLocks/>
          </p:cNvSpPr>
          <p:nvPr/>
        </p:nvSpPr>
        <p:spPr>
          <a:xfrm>
            <a:off x="134938" y="1293813"/>
            <a:ext cx="533400" cy="244475"/>
          </a:xfrm>
          <a:prstGeom prst="rect">
            <a:avLst/>
          </a:prstGeom>
        </p:spPr>
        <p:txBody>
          <a:bodyPr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fld id="{42D4BB4E-7848-40D2-A38B-B6F1ECA7572F}" type="slidenum">
              <a:rPr lang="en-US" altLang="en-US" sz="1200" b="1" smtClean="0">
                <a:solidFill>
                  <a:srgbClr val="FFFFFF"/>
                </a:solidFill>
                <a:latin typeface="Centaur" panose="02030504050205020304" pitchFamily="18" charset="0"/>
              </a:rPr>
              <a:pPr algn="ctr" eaLnBrk="1" hangingPunct="1">
                <a:lnSpc>
                  <a:spcPct val="80000"/>
                </a:lnSpc>
                <a:defRPr/>
              </a:pPr>
              <a:t>‹#›</a:t>
            </a:fld>
            <a:endParaRPr lang="en-US" altLang="en-US" sz="1200" b="1" smtClean="0">
              <a:solidFill>
                <a:srgbClr val="FFFFFF"/>
              </a:solidFill>
              <a:latin typeface="Centaur" panose="02030504050205020304" pitchFamily="18" charset="0"/>
            </a:endParaRPr>
          </a:p>
        </p:txBody>
      </p:sp>
      <p:sp>
        <p:nvSpPr>
          <p:cNvPr id="11" name="Slide Number Placeholder 22"/>
          <p:cNvSpPr txBox="1">
            <a:spLocks/>
          </p:cNvSpPr>
          <p:nvPr/>
        </p:nvSpPr>
        <p:spPr>
          <a:xfrm>
            <a:off x="271463" y="1446213"/>
            <a:ext cx="533400" cy="244475"/>
          </a:xfrm>
          <a:prstGeom prst="rect">
            <a:avLst/>
          </a:prstGeom>
        </p:spPr>
        <p:txBody>
          <a:bodyPr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fld id="{EC6ED584-2203-4D4F-B5B4-02C7C99D1CAE}" type="slidenum">
              <a:rPr lang="en-US" altLang="en-US" sz="1200" b="1" smtClean="0">
                <a:solidFill>
                  <a:srgbClr val="FFFFFF"/>
                </a:solidFill>
                <a:latin typeface="Centaur" panose="02030504050205020304" pitchFamily="18" charset="0"/>
              </a:rPr>
              <a:pPr algn="ctr" eaLnBrk="1" hangingPunct="1">
                <a:lnSpc>
                  <a:spcPct val="80000"/>
                </a:lnSpc>
                <a:defRPr/>
              </a:pPr>
              <a:t>‹#›</a:t>
            </a:fld>
            <a:endParaRPr lang="en-US" altLang="en-US" sz="1200" b="1" smtClean="0">
              <a:solidFill>
                <a:srgbClr val="FFFFFF"/>
              </a:solidFill>
              <a:latin typeface="Centaur" panose="020305040502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114300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Slide Number Placeholder 22"/>
          <p:cNvSpPr txBox="1">
            <a:spLocks/>
          </p:cNvSpPr>
          <p:nvPr/>
        </p:nvSpPr>
        <p:spPr>
          <a:xfrm>
            <a:off x="0" y="1141413"/>
            <a:ext cx="533400" cy="244475"/>
          </a:xfrm>
          <a:prstGeom prst="rect">
            <a:avLst/>
          </a:prstGeom>
        </p:spPr>
        <p:txBody>
          <a:bodyPr anchor="ctr">
            <a:normAutofit fontScale="85000" lnSpcReduction="20000"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14" name="Picture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50" y="79375"/>
            <a:ext cx="1023938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12"/>
          <p:cNvSpPr>
            <a:spLocks noGrp="1"/>
          </p:cNvSpPr>
          <p:nvPr>
            <p:ph sz="quarter" idx="1"/>
          </p:nvPr>
        </p:nvSpPr>
        <p:spPr>
          <a:xfrm>
            <a:off x="590072" y="15748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Placeholder 21"/>
          <p:cNvSpPr>
            <a:spLocks noGrp="1"/>
          </p:cNvSpPr>
          <p:nvPr>
            <p:ph type="title"/>
          </p:nvPr>
        </p:nvSpPr>
        <p:spPr bwMode="auto">
          <a:xfrm>
            <a:off x="3174523" y="142340"/>
            <a:ext cx="5893279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DD0564-B749-4736-B4EA-A90309D4DFB3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</a:defRPr>
            </a:lvl1pPr>
          </a:lstStyle>
          <a:p>
            <a:fld id="{0A773B6D-479C-4AFF-9908-F0392D661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095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5256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8311" y="76200"/>
            <a:ext cx="5983111" cy="990600"/>
          </a:xfrm>
          <a:prstGeom prst="rect">
            <a:avLst/>
          </a:prstGeom>
        </p:spPr>
        <p:txBody>
          <a:bodyPr/>
          <a:lstStyle>
            <a:lvl1pPr algn="ctr">
              <a:defRPr sz="4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4/13/2009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A1FB98A-C0C1-4CB4-A096-071EE3C3F2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63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3175000" y="142875"/>
            <a:ext cx="5892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fld id="{43DD0564-B749-4736-B4EA-A90309D4DFB3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150938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14935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00800"/>
            <a:ext cx="533400" cy="457200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2000" b="1">
                <a:solidFill>
                  <a:schemeClr val="tx1"/>
                </a:solidFill>
                <a:latin typeface="+mn-lt"/>
              </a:defRPr>
            </a:lvl1pPr>
          </a:lstStyle>
          <a:p>
            <a:fld id="{0A773B6D-479C-4AFF-9908-F0392D661AFE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CL Logo.JPG"/>
          <p:cNvPicPr>
            <a:picLocks noChangeAspect="1"/>
          </p:cNvPicPr>
          <p:nvPr/>
        </p:nvPicPr>
        <p:blipFill>
          <a:blip r:embed="rId10">
            <a:lum bright="20000"/>
          </a:blip>
          <a:stretch>
            <a:fillRect/>
          </a:stretch>
        </p:blipFill>
        <p:spPr>
          <a:xfrm>
            <a:off x="152400" y="87313"/>
            <a:ext cx="796925" cy="969962"/>
          </a:xfrm>
          <a:prstGeom prst="rect">
            <a:avLst/>
          </a:prstGeom>
          <a:solidFill>
            <a:schemeClr val="bg1">
              <a:alpha val="18000"/>
            </a:schemeClr>
          </a:solidFill>
          <a:effectLst>
            <a:outerShdw blurRad="38100" sx="1000" sy="1000" algn="ctr" rotWithShape="0">
              <a:srgbClr val="000000"/>
            </a:outerShdw>
          </a:effectLst>
        </p:spPr>
      </p:pic>
      <p:pic>
        <p:nvPicPr>
          <p:cNvPr id="1035" name="Picture 6" descr="MarinesLogo.jpg"/>
          <p:cNvPicPr>
            <a:picLocks noChangeAspect="1"/>
          </p:cNvPicPr>
          <p:nvPr/>
        </p:nvPicPr>
        <p:blipFill>
          <a:blip r:embed="rId11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0" y="85725"/>
            <a:ext cx="969963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8" descr="EMD Logo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95250"/>
            <a:ext cx="896938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CL Logo.JPG"/>
          <p:cNvPicPr>
            <a:picLocks noChangeAspect="1"/>
          </p:cNvPicPr>
          <p:nvPr/>
        </p:nvPicPr>
        <p:blipFill>
          <a:blip r:embed="rId10">
            <a:lum bright="20000"/>
          </a:blip>
          <a:stretch>
            <a:fillRect/>
          </a:stretch>
        </p:blipFill>
        <p:spPr>
          <a:xfrm>
            <a:off x="152400" y="87313"/>
            <a:ext cx="796925" cy="969962"/>
          </a:xfrm>
          <a:prstGeom prst="rect">
            <a:avLst/>
          </a:prstGeom>
          <a:solidFill>
            <a:schemeClr val="bg1">
              <a:alpha val="18000"/>
            </a:schemeClr>
          </a:solidFill>
          <a:effectLst>
            <a:outerShdw blurRad="38100" sx="1000" sy="1000" algn="ctr" rotWithShape="0">
              <a:srgbClr val="000000"/>
            </a:outerShdw>
          </a:effectLst>
        </p:spPr>
      </p:pic>
      <p:pic>
        <p:nvPicPr>
          <p:cNvPr id="1038" name="Picture 6" descr="MarinesLogo.jpg"/>
          <p:cNvPicPr>
            <a:picLocks noChangeAspect="1"/>
          </p:cNvPicPr>
          <p:nvPr/>
        </p:nvPicPr>
        <p:blipFill>
          <a:blip r:embed="rId11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0" y="85725"/>
            <a:ext cx="969963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50" y="79375"/>
            <a:ext cx="1023938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7797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73" r:id="rId4"/>
    <p:sldLayoutId id="2147483674" r:id="rId5"/>
    <p:sldLayoutId id="2147483675" r:id="rId6"/>
    <p:sldLayoutId id="2147483659" r:id="rId7"/>
    <p:sldLayoutId id="2147483660" r:id="rId8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Stencil" pitchFamily="82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Stencil" pitchFamily="82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Stencil" pitchFamily="82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Stencil" pitchFamily="82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1" fontAlgn="base" hangingPunct="1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fontAlgn="base" hangingPunct="1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fontAlgn="base" hangingPunct="1">
        <a:spcBef>
          <a:spcPts val="400"/>
        </a:spcBef>
        <a:spcAft>
          <a:spcPct val="0"/>
        </a:spcAft>
        <a:buClr>
          <a:srgbClr val="9BBB59"/>
        </a:buClr>
        <a:buSzPct val="7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fontAlgn="base" hangingPunct="1">
        <a:spcBef>
          <a:spcPts val="400"/>
        </a:spcBef>
        <a:spcAft>
          <a:spcPct val="0"/>
        </a:spcAft>
        <a:buClr>
          <a:srgbClr val="8064A2"/>
        </a:buClr>
        <a:buSzPct val="6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1F497D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4/13/2009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1F497D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00800"/>
            <a:ext cx="533400" cy="457200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2000" b="1"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657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1" fontAlgn="base" hangingPunct="1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fontAlgn="base" hangingPunct="1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fontAlgn="base" hangingPunct="1">
        <a:spcBef>
          <a:spcPts val="400"/>
        </a:spcBef>
        <a:spcAft>
          <a:spcPct val="0"/>
        </a:spcAft>
        <a:buClr>
          <a:srgbClr val="9BBB59"/>
        </a:buClr>
        <a:buSzPct val="7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fontAlgn="base" hangingPunct="1">
        <a:spcBef>
          <a:spcPts val="400"/>
        </a:spcBef>
        <a:spcAft>
          <a:spcPct val="0"/>
        </a:spcAft>
        <a:buClr>
          <a:srgbClr val="8064A2"/>
        </a:buClr>
        <a:buSzPct val="6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1F497D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4/13/2009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1F497D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00800"/>
            <a:ext cx="533400" cy="457200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2000" b="1"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980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1" fontAlgn="base" hangingPunct="1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fontAlgn="base" hangingPunct="1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fontAlgn="base" hangingPunct="1">
        <a:spcBef>
          <a:spcPts val="400"/>
        </a:spcBef>
        <a:spcAft>
          <a:spcPct val="0"/>
        </a:spcAft>
        <a:buClr>
          <a:srgbClr val="9BBB59"/>
        </a:buClr>
        <a:buSzPct val="7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fontAlgn="base" hangingPunct="1">
        <a:spcBef>
          <a:spcPts val="400"/>
        </a:spcBef>
        <a:spcAft>
          <a:spcPct val="0"/>
        </a:spcAft>
        <a:buClr>
          <a:srgbClr val="8064A2"/>
        </a:buClr>
        <a:buSzPct val="6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Stormwater pollution Prevention Plan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75819" y="138547"/>
            <a:ext cx="59681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Stormwater</a:t>
            </a:r>
            <a:r>
              <a:rPr lang="en-US" sz="3200" b="1" dirty="0" smtClean="0"/>
              <a:t> Pollution Prevention Plan 			2018</a:t>
            </a:r>
            <a:endParaRPr lang="en-US" sz="3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597891"/>
            <a:ext cx="6862618" cy="541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69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 View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61164" y="157018"/>
            <a:ext cx="45442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SWPPP</a:t>
            </a:r>
            <a:endParaRPr lang="en-US" sz="5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40509" y="1551709"/>
            <a:ext cx="70750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 </a:t>
            </a:r>
            <a:r>
              <a:rPr lang="en-US" dirty="0" err="1" smtClean="0"/>
              <a:t>stormwater</a:t>
            </a:r>
            <a:r>
              <a:rPr lang="en-US" dirty="0" smtClean="0"/>
              <a:t> pollution prevention plan (SWPPP) is a fundamental requirement of </a:t>
            </a:r>
            <a:r>
              <a:rPr lang="en-US" dirty="0" err="1" smtClean="0"/>
              <a:t>stormwater</a:t>
            </a:r>
            <a:r>
              <a:rPr lang="en-US" dirty="0" smtClean="0"/>
              <a:t> permits.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Identifies all potential sources of pollution which may reasonably be expected to affect the quality of </a:t>
            </a:r>
            <a:r>
              <a:rPr lang="en-US" dirty="0" err="1" smtClean="0"/>
              <a:t>stormwater</a:t>
            </a:r>
            <a:r>
              <a:rPr lang="en-US" dirty="0" smtClean="0"/>
              <a:t> discharges to the environment.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Describes practices to be used to reduce pollutants in </a:t>
            </a:r>
            <a:r>
              <a:rPr lang="en-US" dirty="0" err="1" smtClean="0"/>
              <a:t>stormwater</a:t>
            </a:r>
            <a:r>
              <a:rPr lang="en-US" dirty="0" smtClean="0"/>
              <a:t> discharges.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Helps assure compliance with the terms and conditions of the permit (when the plan is designated for the individual site, and is fully implemented)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Updated annually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21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responsibility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29891" y="360218"/>
            <a:ext cx="49691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RESPONSIBILITES</a:t>
            </a:r>
            <a:endParaRPr lang="en-US" sz="4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00364" y="1404020"/>
            <a:ext cx="7564581" cy="2585323"/>
          </a:xfrm>
          <a:prstGeom prst="rect">
            <a:avLst/>
          </a:prstGeom>
          <a:noFill/>
        </p:spPr>
        <p:txBody>
          <a:bodyPr wrap="square" lIns="91440"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Inspect: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Barracks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Parking lots/garages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Work spaces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Report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Document</a:t>
            </a:r>
          </a:p>
          <a:p>
            <a:pPr marL="0"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45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What’s inspected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24275" y="152400"/>
            <a:ext cx="50006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Area’s Inspected</a:t>
            </a:r>
            <a:endParaRPr lang="en-US" sz="4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343025" y="1609725"/>
            <a:ext cx="681037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Above Ground Storage Tanks (AST)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Oil and Waste Separators (OWS)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Exterior Vehicles/Equipment Storage Areas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Stormwater</a:t>
            </a:r>
            <a:r>
              <a:rPr lang="en-US" dirty="0" smtClean="0"/>
              <a:t> inlets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HM Storage areas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Solid Waste storage areas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Parking Lots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Barracks Lots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Common Areas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89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What’s inspected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24275" y="152400"/>
            <a:ext cx="50006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ESWPPP Maps</a:t>
            </a:r>
            <a:endParaRPr lang="en-US" sz="4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343025" y="1609725"/>
            <a:ext cx="68103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Will be given to all ECO’s to help facilitate inspections.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Shows areas that could impact the environment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Visually shows all assets and media within each area.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18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What’s inspected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38700" y="152400"/>
            <a:ext cx="50006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Maps</a:t>
            </a:r>
            <a:endParaRPr lang="en-US" sz="44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9225"/>
            <a:ext cx="9048750" cy="492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27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Summary page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00" y="1422333"/>
            <a:ext cx="8891813" cy="48980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49970" y="-90435"/>
            <a:ext cx="44313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Areas Identified on the ESWPPP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86905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Spill response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975691" y="180438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Spill Readiness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55406" y="1759974"/>
            <a:ext cx="75020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Mapping provides information for where the spill occurred and what impact it could have on the environment.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Gives street names and locations in order for First Responders to locate the area. Also provides what types of additional media is in the area.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Shows streams, rivers and any type of waterway a spill could affect.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00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Spill response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32775" y="160773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Summary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33529" y="1768511"/>
            <a:ext cx="82396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ESWPPP will provide EMD and the ECO’s the opportunity to track and verify all media located within their areas.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you have questions or concern </a:t>
            </a:r>
            <a:r>
              <a:rPr lang="en-US" smtClean="0"/>
              <a:t>contact </a:t>
            </a:r>
            <a:r>
              <a:rPr lang="en-US" smtClean="0"/>
              <a:t>EMD at</a:t>
            </a:r>
            <a:r>
              <a:rPr lang="en-US" smtClean="0"/>
              <a:t> </a:t>
            </a:r>
            <a:r>
              <a:rPr lang="en-US" dirty="0" smtClean="0"/>
              <a:t>910-451-9657.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08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mp L.">
      <a:majorFont>
        <a:latin typeface="Stencil"/>
        <a:ea typeface=""/>
        <a:cs typeface=""/>
      </a:majorFont>
      <a:minorFont>
        <a:latin typeface="Centaur"/>
        <a:ea typeface=""/>
        <a:cs typeface="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105B06AE-BFB1-4FD4-A459-F8037BAD7E93}" vid="{24C0988E-CA48-4794-B5D9-11D75AABC148}"/>
    </a:ext>
  </a:extLst>
</a:theme>
</file>

<file path=ppt/theme/theme2.xml><?xml version="1.0" encoding="utf-8"?>
<a:theme xmlns:a="http://schemas.openxmlformats.org/drawingml/2006/main" name="2_Medi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Medi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154</TotalTime>
  <Words>283</Words>
  <Application>Microsoft Office PowerPoint</Application>
  <PresentationFormat>On-screen Show (4:3)</PresentationFormat>
  <Paragraphs>50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Calibri</vt:lpstr>
      <vt:lpstr>Centaur</vt:lpstr>
      <vt:lpstr>Stencil</vt:lpstr>
      <vt:lpstr>Tw Cen MT</vt:lpstr>
      <vt:lpstr>Wingdings</vt:lpstr>
      <vt:lpstr>Wingdings 2</vt:lpstr>
      <vt:lpstr>Theme1</vt:lpstr>
      <vt:lpstr>2_Median</vt:lpstr>
      <vt:lpstr>3_Median</vt:lpstr>
      <vt:lpstr>Stormwater pollution Prevention Plan</vt:lpstr>
      <vt:lpstr>Over View</vt:lpstr>
      <vt:lpstr>Your responsibility</vt:lpstr>
      <vt:lpstr>What’s inspected</vt:lpstr>
      <vt:lpstr>What’s inspected</vt:lpstr>
      <vt:lpstr>What’s inspected</vt:lpstr>
      <vt:lpstr>The Summary page</vt:lpstr>
      <vt:lpstr>Spill response</vt:lpstr>
      <vt:lpstr>Spill response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Stormwater pollution Prevention Plan</dc:title>
  <dc:creator>Azok CIV Stephen J</dc:creator>
  <cp:lastModifiedBy>Waldrop CIV James L</cp:lastModifiedBy>
  <cp:revision>9</cp:revision>
  <dcterms:created xsi:type="dcterms:W3CDTF">2016-02-03T13:05:15Z</dcterms:created>
  <dcterms:modified xsi:type="dcterms:W3CDTF">2018-05-11T18:37:05Z</dcterms:modified>
</cp:coreProperties>
</file>