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5EB56-4894-4E67-9ADE-049D809EF6F4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D3E2-2D8A-4DEE-A75C-5F468ADAD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00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E5EB56-4894-4E67-9ADE-049D809EF6F4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D3E2-2D8A-4DEE-A75C-5F468ADAD8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378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EM-104:</a:t>
            </a:r>
            <a:br>
              <a:rPr lang="en-US" smtClean="0"/>
            </a:br>
            <a:r>
              <a:rPr lang="en-US" smtClean="0"/>
              <a:t>hot topics for 2016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657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2016 Hot Topics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47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HQMC ECE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7534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1</a:t>
            </a:r>
            <a:r>
              <a:rPr lang="en-US" baseline="30000" smtClean="0"/>
              <a:t>st</a:t>
            </a:r>
            <a:r>
              <a:rPr lang="en-US" smtClean="0"/>
              <a:t> Half 16 Site visits and assists 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494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SWPPP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759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MARADMIN 032/16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151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Strike Hold Lubricant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063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AHML/AUL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8687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</a:t>
            </a:r>
            <a:r>
              <a:rPr lang="en-US" baseline="30000" smtClean="0"/>
              <a:t>nd</a:t>
            </a:r>
            <a:r>
              <a:rPr lang="en-US" smtClean="0"/>
              <a:t> Half 2016 ECE Cycle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9577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On-screen Show (4:3)</PresentationFormat>
  <Paragraphs>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EM-104: hot topics for 2016</vt:lpstr>
      <vt:lpstr>2016 Hot Topics</vt:lpstr>
      <vt:lpstr>HQMC ECE</vt:lpstr>
      <vt:lpstr>1st Half 16 Site visits and assists </vt:lpstr>
      <vt:lpstr>SWPPP</vt:lpstr>
      <vt:lpstr>MARADMIN 032/16</vt:lpstr>
      <vt:lpstr>Strike Hold Lubricant</vt:lpstr>
      <vt:lpstr>AHML/AUL</vt:lpstr>
      <vt:lpstr>2nd Half 2016 ECE Cycle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EM-104: hot topics for 2016</dc:title>
  <dc:creator>Azok CIV Stephen J</dc:creator>
  <cp:lastModifiedBy>Azok CIV Stephen J</cp:lastModifiedBy>
  <cp:revision>1</cp:revision>
  <dcterms:created xsi:type="dcterms:W3CDTF">2016-02-03T12:52:19Z</dcterms:created>
  <dcterms:modified xsi:type="dcterms:W3CDTF">2016-02-03T12:52:20Z</dcterms:modified>
</cp:coreProperties>
</file>