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230C-5593-44E5-BE6E-376B2D021CD8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99A3-2847-4856-82AB-84A6B603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C230C-5593-44E5-BE6E-376B2D021CD8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699A3-2847-4856-82AB-84A6B603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3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EM-104 ECC/ECO SEMINAR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6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PREPARATION FOR YOUR ECE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9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ECE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0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ECE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5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ece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9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ECE (CHECKLIST)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02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Ece (checklist )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0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ece (checklist)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2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ece (checklist)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8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ece (checklist)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5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ECE (Checklist )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3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31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ECE (Checklist )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81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ECE (Checklist )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1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ECE (Checklist )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75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ece (checklist)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52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ECE (CHECKLIST)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57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Corrective actions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5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deficiencies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40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Deficiencies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6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Preparation for unit deployment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24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NOTICE OF ENVIRONMENTAL NONCOMPLIANCE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3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WILL BE COVERED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03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Notice of Environmental noncompliance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0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ECC RESPONSIBILITIES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4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 Responsibilities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6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THE ECE PROGRAM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6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THE ECE PROGRAM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5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THE ECE PROGRAM Cont.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3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PREPARATION FOR YOUR ECE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7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On-screen Show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EM-104 ECC/ECO SEMINAR</vt:lpstr>
      <vt:lpstr>OVERVIEW</vt:lpstr>
      <vt:lpstr>What WILL BE COVERED</vt:lpstr>
      <vt:lpstr>ECC RESPONSIBILITIES</vt:lpstr>
      <vt:lpstr>ECO Responsibilities</vt:lpstr>
      <vt:lpstr>OVERVIEW OF THE ECE PROGRAM</vt:lpstr>
      <vt:lpstr>OVERVIEW OF THE ECE PROGRAM Cont.</vt:lpstr>
      <vt:lpstr>OVERVIEW OF THE ECE PROGRAM Cont.</vt:lpstr>
      <vt:lpstr>PREPARATION FOR YOUR ECE</vt:lpstr>
      <vt:lpstr>PREPARATION FOR YOUR ECE Cont.</vt:lpstr>
      <vt:lpstr>THE ECE </vt:lpstr>
      <vt:lpstr>THE ECE Cont.</vt:lpstr>
      <vt:lpstr>The ece cont.</vt:lpstr>
      <vt:lpstr>THE ECE (CHECKLIST)</vt:lpstr>
      <vt:lpstr>THE Ece (checklist ) cont.</vt:lpstr>
      <vt:lpstr>The ece (checklist) cont.</vt:lpstr>
      <vt:lpstr>The ece (checklist) cont.</vt:lpstr>
      <vt:lpstr>The ece (checklist) cont.</vt:lpstr>
      <vt:lpstr>The ECE (Checklist ) cont.</vt:lpstr>
      <vt:lpstr>The ECE (Checklist ) cont.</vt:lpstr>
      <vt:lpstr>The ECE (Checklist ) cont.</vt:lpstr>
      <vt:lpstr>The ECE (Checklist ) cont.</vt:lpstr>
      <vt:lpstr>THE ece (checklist) cont.</vt:lpstr>
      <vt:lpstr>THE ECE (CHECKLIST) CONT.</vt:lpstr>
      <vt:lpstr>Corrective actions</vt:lpstr>
      <vt:lpstr>Common deficiencies</vt:lpstr>
      <vt:lpstr>Common Deficiencies Cont.</vt:lpstr>
      <vt:lpstr>Preparation for unit deployment</vt:lpstr>
      <vt:lpstr>NOTICE OF ENVIRONMENTAL NONCOMPLIANCE</vt:lpstr>
      <vt:lpstr>Notice of Environmental noncompliance cont.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EM-104 ECC/ECO SEMINAR</dc:title>
  <dc:creator>Azok CIV Stephen J</dc:creator>
  <cp:lastModifiedBy>Azok CIV Stephen J</cp:lastModifiedBy>
  <cp:revision>1</cp:revision>
  <dcterms:created xsi:type="dcterms:W3CDTF">2016-02-03T12:51:42Z</dcterms:created>
  <dcterms:modified xsi:type="dcterms:W3CDTF">2016-02-03T12:51:43Z</dcterms:modified>
</cp:coreProperties>
</file>