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3E404-09FF-4B3A-9286-E277FA69331F}" type="datetimeFigureOut">
              <a:rPr lang="en-US" smtClean="0"/>
              <a:t>2/3/2016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1252A-0366-4177-B32B-DE68B947F7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608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E3E404-09FF-4B3A-9286-E277FA69331F}" type="datetimeFigureOut">
              <a:rPr lang="en-US" smtClean="0"/>
              <a:t>2/3/2016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31252A-0366-4177-B32B-DE68B947F7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75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2015 Ece Trends 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1380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 V (air Quality)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641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introduction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8750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Administration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4509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Administration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1745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Hazardous Material (HM) Management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501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smtClean="0"/>
              <a:t>Spill Prevention Controls and countermeasures (SPCC)</a:t>
            </a:r>
            <a:endParaRPr lang="en-US" sz="2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278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smtClean="0"/>
              <a:t>Spill Prevention Controls and countermeasures (SPCC)</a:t>
            </a:r>
            <a:endParaRPr lang="en-US" sz="2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7701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Hazardous Waste (HW)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9780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Solid waste/recycling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9259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</Words>
  <Application>Microsoft Office PowerPoint</Application>
  <PresentationFormat>On-screen Show (4:3)</PresentationFormat>
  <Paragraphs>10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2015 Ece Trends </vt:lpstr>
      <vt:lpstr>introduction</vt:lpstr>
      <vt:lpstr>Administration</vt:lpstr>
      <vt:lpstr>Administration</vt:lpstr>
      <vt:lpstr>Hazardous Material (HM) Management</vt:lpstr>
      <vt:lpstr>Spill Prevention Controls and countermeasures (SPCC)</vt:lpstr>
      <vt:lpstr>Spill Prevention Controls and countermeasures (SPCC)</vt:lpstr>
      <vt:lpstr>Hazardous Waste (HW)</vt:lpstr>
      <vt:lpstr>Solid waste/recycling</vt:lpstr>
      <vt:lpstr>Title V (air Quality)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2015 Ece Trends </dc:title>
  <dc:creator>Azok CIV Stephen J</dc:creator>
  <cp:lastModifiedBy>Azok CIV Stephen J</cp:lastModifiedBy>
  <cp:revision>1</cp:revision>
  <dcterms:created xsi:type="dcterms:W3CDTF">2016-02-03T12:50:42Z</dcterms:created>
  <dcterms:modified xsi:type="dcterms:W3CDTF">2016-02-03T12:50:42Z</dcterms:modified>
</cp:coreProperties>
</file>