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D751-A4F3-4708-A23D-8C7A7F75B4D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66D2-A800-4C8D-9AA8-853A85CE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D751-A4F3-4708-A23D-8C7A7F75B4D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66D2-A800-4C8D-9AA8-853A85CE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2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smtClean="0"/>
              <a:t>ECC SEMI-ANNUAL MEETING</a:t>
            </a:r>
            <a:endParaRPr lang="en-US" sz="6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responsibility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inspected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 a new requirement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99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SWPPP Maps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MAps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Summary page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Spill response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4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Half 2016 ECE Cycle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8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for 2017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HQMC ECE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Half 2016 Site Visit Trends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0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Half 2016 Site Visit Trends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6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Half 2016 Site Visit Trends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2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Half 2016 Site Visit Trends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Stormwater pollution Prevention Plan (SWPPP)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 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9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ECC SEMI-ANNUAL MEETING</vt:lpstr>
      <vt:lpstr>AGENDA</vt:lpstr>
      <vt:lpstr>HQMC ECE</vt:lpstr>
      <vt:lpstr>1st Half 2016 Site Visit Trends</vt:lpstr>
      <vt:lpstr>1st Half 2016 Site Visit Trends</vt:lpstr>
      <vt:lpstr>1st Half 2016 Site Visit Trends</vt:lpstr>
      <vt:lpstr>1st Half 2016 Site Visit Trends</vt:lpstr>
      <vt:lpstr>Stormwater pollution Prevention Plan (SWPPP)</vt:lpstr>
      <vt:lpstr>Over View</vt:lpstr>
      <vt:lpstr>Your responsibility</vt:lpstr>
      <vt:lpstr>What’s inspected</vt:lpstr>
      <vt:lpstr>Not a new requirement</vt:lpstr>
      <vt:lpstr>SWPPP Maps</vt:lpstr>
      <vt:lpstr>The MAps</vt:lpstr>
      <vt:lpstr>The Summary page</vt:lpstr>
      <vt:lpstr>Spill response</vt:lpstr>
      <vt:lpstr>Summary</vt:lpstr>
      <vt:lpstr>CONTACT </vt:lpstr>
      <vt:lpstr>2nd Half 2016 ECE Cycle</vt:lpstr>
      <vt:lpstr>New for 2017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 SEMI-ANNUAL MEETING</dc:title>
  <dc:creator>Azok CIV Stephen J</dc:creator>
  <cp:lastModifiedBy>Azok CIV Stephen J</cp:lastModifiedBy>
  <cp:revision>1</cp:revision>
  <dcterms:created xsi:type="dcterms:W3CDTF">2016-02-23T17:40:00Z</dcterms:created>
  <dcterms:modified xsi:type="dcterms:W3CDTF">2016-02-23T17:40:30Z</dcterms:modified>
</cp:coreProperties>
</file>