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"/>
  </p:notesMasterIdLst>
  <p:handoutMasterIdLst>
    <p:handoutMasterId r:id="rId7"/>
  </p:handoutMasterIdLst>
  <p:sldIdLst>
    <p:sldId id="1177" r:id="rId2"/>
    <p:sldId id="1178" r:id="rId3"/>
    <p:sldId id="993" r:id="rId4"/>
    <p:sldId id="1143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5534" autoAdjust="0"/>
  </p:normalViewPr>
  <p:slideViewPr>
    <p:cSldViewPr>
      <p:cViewPr varScale="1">
        <p:scale>
          <a:sx n="75" d="100"/>
          <a:sy n="75" d="100"/>
        </p:scale>
        <p:origin x="8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defTabSz="9319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algn="r" defTabSz="9319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A431815-1E30-4C57-AF0B-69A42EC697AD}" type="datetimeFigureOut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defTabSz="9319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algn="r" defTabSz="9319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CB6D85D-C996-4444-AC1E-DBFD259D4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2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defTabSz="93195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algn="r" defTabSz="93195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defTabSz="93195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algn="r" defTabSz="931956">
              <a:defRPr sz="1200">
                <a:latin typeface="Arial" charset="0"/>
              </a:defRPr>
            </a:lvl1pPr>
          </a:lstStyle>
          <a:p>
            <a:pPr>
              <a:defRPr/>
            </a:pPr>
            <a:fld id="{F6B7B77D-D41B-4583-9002-6715D1867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98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A7653-8F24-478C-93B4-897223C8FD4B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6531-73BC-4C57-B5AF-4632C9636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3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08D3-2D81-44B0-9840-D61A0B29EF97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E19E4-F50B-4A7C-A068-091F9D113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6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E6D8-D8E8-4530-BED6-8D0C0C94BC6B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89D15-F680-4152-83E7-6CB345E6C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81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0EE0-4AA5-4840-B9E7-AF4DE00DB9B5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E42BC-B2F9-49BF-BF71-14EDF7993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B23B7-9152-4F12-A62F-4721F61105F5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9F003-2850-49BD-B191-B191FDD3A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C933E-C121-4221-8F1D-5EBBC1AE2C19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CE672-EC27-4D77-A58F-CF610848D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9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61228-392F-4391-B969-4B15C1F79E61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037C-982F-44E8-BA3F-1A5B7AB13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7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6AB28-98CF-4F33-8D1D-D39CC92F6FF9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A383D-616B-4333-8292-EE01E20C3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0C2BE-EAEA-4D11-9637-0D74ADEC20AA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E8234-DAC2-4DFC-AFF0-86CD040E2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1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62C40-23D1-4098-9631-49BC987086ED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77070-59F1-495A-8DAF-6393DA71E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D1555-9B1E-4DE2-AF42-979AF0A7BE36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2662B-3171-499D-AD7B-6CCA79FED8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4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070D-A113-43D5-B42C-A22D441480F2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2FC6F-5577-4C59-9B6E-CD1FB5C99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0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CA80530-EAA0-4473-91E0-C756F194A774}" type="datetime1">
              <a:rPr lang="en-US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3FAF337-76AC-4445-9DF4-FC281EB872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8" descr="npo00000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888"/>
            <a:ext cx="91440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EG&amp;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0800"/>
            <a:ext cx="11303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D:\Documents and Settings\timmy.babineaux\My Documents\My Pictures\mcb_logo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0800"/>
            <a:ext cx="9017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navalforms.documentservices.dla.mil/web/public/home" TargetMode="External"/><Relationship Id="rId3" Type="http://schemas.openxmlformats.org/officeDocument/2006/relationships/hyperlink" Target="https://make.mceits.usmc.mil/make/ammo/Home.aspx" TargetMode="External"/><Relationship Id="rId7" Type="http://schemas.openxmlformats.org/officeDocument/2006/relationships/hyperlink" Target="https://e3.nswc.navy.mil/E3LibraryX/frm_E3SearchX.php" TargetMode="External"/><Relationship Id="rId2" Type="http://schemas.openxmlformats.org/officeDocument/2006/relationships/hyperlink" Target="https://nossa.dc3n.navy.mil/nrws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.navy.mil/" TargetMode="External"/><Relationship Id="rId5" Type="http://schemas.openxmlformats.org/officeDocument/2006/relationships/hyperlink" Target="https://intranet2.iimef.usmc.mil/G4/MMCC/Lists/Links/AllItems.aspx" TargetMode="External"/><Relationship Id="rId4" Type="http://schemas.openxmlformats.org/officeDocument/2006/relationships/hyperlink" Target="http://www.lejeune.marines.mil/Offices-Staff/Explosives-Safet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2437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C3BB2C-1C00-43F6-A658-D8377EABE6A6}" type="slidenum">
              <a:rPr lang="en-US" altLang="en-US" sz="1400" smtClean="0"/>
              <a:pPr/>
              <a:t>1</a:t>
            </a:fld>
            <a:endParaRPr lang="en-US" altLang="en-US" sz="140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928197"/>
            <a:ext cx="91440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NAVSEA OP-5, Volume 1	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</a:rPr>
              <a:t>Ch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14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NAVSUP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P-801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Field-Return Ammunition Inspection Guide v.14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NAVMED P117, CHNG 135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MCO 3570.1C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MCO 5530.14A    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MCO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8010.13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MCO 8015.3A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MCO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8020.10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MCO 8020.14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MCO 8023.3C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MCIEAST-MCB CAMLEJO 8020.1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MCIEAST-MCB CAMLEJO 8020.2A</a:t>
            </a:r>
            <a:endParaRPr lang="en-US" sz="2400" dirty="0" smtClean="0">
              <a:solidFill>
                <a:srgbClr val="000000"/>
              </a:solidFill>
              <a:latin typeface="Times New Roman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RESOURCES &amp; LINKS</a:t>
            </a:r>
          </a:p>
        </p:txBody>
      </p:sp>
      <p:sp>
        <p:nvSpPr>
          <p:cNvPr id="244739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r>
              <a:rPr lang="en-US" altLang="en-US" sz="2300" dirty="0">
                <a:hlinkClick r:id="rId2"/>
              </a:rPr>
              <a:t>https://nossa.dc3n.navy.mil/nrws3</a:t>
            </a:r>
            <a:r>
              <a:rPr lang="en-US" altLang="en-US" sz="2300" dirty="0" smtClean="0">
                <a:hlinkClick r:id="rId2"/>
              </a:rPr>
              <a:t>/</a:t>
            </a:r>
            <a:endParaRPr lang="en-US" altLang="en-US" sz="2300" dirty="0" smtClean="0"/>
          </a:p>
          <a:p>
            <a:r>
              <a:rPr lang="en-US" altLang="en-US" sz="2300" dirty="0">
                <a:hlinkClick r:id="rId3"/>
              </a:rPr>
              <a:t>https://</a:t>
            </a:r>
            <a:r>
              <a:rPr lang="en-US" altLang="en-US" sz="2300" dirty="0" smtClean="0">
                <a:hlinkClick r:id="rId3"/>
              </a:rPr>
              <a:t>make.mceits.usmc.mil/make/ammo/Home.aspx</a:t>
            </a:r>
            <a:endParaRPr lang="en-US" altLang="en-US" sz="2300" dirty="0" smtClean="0"/>
          </a:p>
          <a:p>
            <a:r>
              <a:rPr lang="en-US" altLang="en-US" sz="2300" dirty="0">
                <a:hlinkClick r:id="rId4"/>
              </a:rPr>
              <a:t>http://www.lejeune.marines.mil/Offices-Staff/Explosives-Safety</a:t>
            </a:r>
            <a:r>
              <a:rPr lang="en-US" altLang="en-US" sz="2300" dirty="0" smtClean="0">
                <a:hlinkClick r:id="rId4"/>
              </a:rPr>
              <a:t>/</a:t>
            </a:r>
            <a:endParaRPr lang="en-US" altLang="en-US" sz="2300" dirty="0" smtClean="0"/>
          </a:p>
          <a:p>
            <a:r>
              <a:rPr lang="en-US" altLang="en-US" sz="2300" dirty="0" smtClean="0">
                <a:hlinkClick r:id="rId5"/>
              </a:rPr>
              <a:t>https</a:t>
            </a:r>
            <a:r>
              <a:rPr lang="en-US" altLang="en-US" sz="2300" dirty="0" smtClean="0">
                <a:hlinkClick r:id="rId5"/>
              </a:rPr>
              <a:t>://intranet2.iimef.usmc.mil/G4/MMCC/Lists/Links/AllItems.aspx</a:t>
            </a:r>
            <a:endParaRPr lang="en-US" altLang="en-US" sz="2300" dirty="0" smtClean="0"/>
          </a:p>
          <a:p>
            <a:r>
              <a:rPr lang="en-US" altLang="en-US" sz="2300" dirty="0">
                <a:hlinkClick r:id="rId6"/>
              </a:rPr>
              <a:t>http://my.navy.mil</a:t>
            </a:r>
            <a:r>
              <a:rPr lang="en-US" altLang="en-US" sz="2300" dirty="0" smtClean="0">
                <a:hlinkClick r:id="rId6"/>
              </a:rPr>
              <a:t>/</a:t>
            </a:r>
            <a:r>
              <a:rPr lang="en-US" altLang="en-US" sz="2300" dirty="0" smtClean="0"/>
              <a:t> (Navy </a:t>
            </a:r>
            <a:r>
              <a:rPr lang="en-US" altLang="en-US" sz="2300" dirty="0" smtClean="0"/>
              <a:t>eLearning </a:t>
            </a:r>
            <a:r>
              <a:rPr lang="en-US" altLang="en-US" sz="2300" dirty="0" smtClean="0"/>
              <a:t>for MPPEH and AMMO-51</a:t>
            </a:r>
            <a:r>
              <a:rPr lang="en-US" altLang="en-US" sz="2300" dirty="0" smtClean="0"/>
              <a:t>)</a:t>
            </a:r>
          </a:p>
          <a:p>
            <a:r>
              <a:rPr lang="en-US" altLang="en-US" sz="2300" dirty="0">
                <a:hlinkClick r:id="rId7"/>
              </a:rPr>
              <a:t>https://</a:t>
            </a:r>
            <a:r>
              <a:rPr lang="en-US" altLang="en-US" sz="2300" dirty="0" smtClean="0">
                <a:hlinkClick r:id="rId7"/>
              </a:rPr>
              <a:t>e3.nswc.navy.mil/E3LibraryX/frm_E3SearchX.php</a:t>
            </a:r>
            <a:r>
              <a:rPr lang="en-US" altLang="en-US" sz="2300" dirty="0" smtClean="0"/>
              <a:t> (HERO)</a:t>
            </a:r>
            <a:endParaRPr lang="en-US" altLang="en-US" sz="2300" dirty="0"/>
          </a:p>
          <a:p>
            <a:r>
              <a:rPr lang="en-US" altLang="en-US" sz="2300" dirty="0">
                <a:hlinkClick r:id="rId8"/>
              </a:rPr>
              <a:t>https://</a:t>
            </a:r>
            <a:r>
              <a:rPr lang="en-US" altLang="en-US" sz="2300" dirty="0" smtClean="0">
                <a:hlinkClick r:id="rId8"/>
              </a:rPr>
              <a:t>navalforms.documentservices.dla.mil/web/public/home</a:t>
            </a:r>
            <a:r>
              <a:rPr lang="en-US" altLang="en-US" sz="2300" dirty="0"/>
              <a:t> </a:t>
            </a:r>
            <a:r>
              <a:rPr lang="en-US" altLang="en-US" sz="2300" dirty="0" smtClean="0"/>
              <a:t>(NAVMC Forms)</a:t>
            </a:r>
          </a:p>
          <a:p>
            <a:pPr marL="0" indent="0">
              <a:buNone/>
            </a:pPr>
            <a:endParaRPr lang="en-US" altLang="en-US" sz="2300" dirty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DCAA3A-E3F2-488A-BBD1-A9A90E8A5652}" type="slidenum">
              <a:rPr lang="en-US" altLang="en-US" sz="1400" smtClean="0"/>
              <a:pPr/>
              <a:t>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457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4EE555-8F68-4A59-B0AA-11A173133934}" type="slidenum">
              <a:rPr lang="en-US" altLang="en-US" sz="1400" smtClean="0"/>
              <a:pPr/>
              <a:t>3</a:t>
            </a:fld>
            <a:endParaRPr lang="en-US" altLang="en-US" sz="1400" smtClean="0"/>
          </a:p>
        </p:txBody>
      </p:sp>
      <p:pic>
        <p:nvPicPr>
          <p:cNvPr id="389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035" t="19299" r="8018" b="5556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45765" name="TextBox 7"/>
          <p:cNvSpPr txBox="1">
            <a:spLocks noChangeArrowheads="1"/>
          </p:cNvSpPr>
          <p:nvPr/>
        </p:nvSpPr>
        <p:spPr bwMode="auto">
          <a:xfrm>
            <a:off x="609600" y="5943600"/>
            <a:ext cx="2057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7786A969-2040-4289-853C-2165E6DAA6D8}" type="datetime1">
              <a:rPr lang="en-US" altLang="en-US" sz="1200" b="1">
                <a:latin typeface="Courier New" pitchFamily="49" charset="0"/>
              </a:rPr>
              <a:pPr algn="ctr"/>
              <a:t>10/16/2017</a:t>
            </a:fld>
            <a:endParaRPr lang="en-US" altLang="en-US" sz="1200" b="1">
              <a:latin typeface="Courier New" pitchFamily="49" charset="0"/>
            </a:endParaRPr>
          </a:p>
        </p:txBody>
      </p:sp>
      <p:sp>
        <p:nvSpPr>
          <p:cNvPr id="245766" name="TextBox 8"/>
          <p:cNvSpPr txBox="1">
            <a:spLocks noChangeArrowheads="1"/>
          </p:cNvSpPr>
          <p:nvPr/>
        </p:nvSpPr>
        <p:spPr bwMode="auto">
          <a:xfrm rot="-2050743">
            <a:off x="-58738" y="3128963"/>
            <a:ext cx="8980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5400" b="1">
                <a:solidFill>
                  <a:srgbClr val="FF0000"/>
                </a:solidFill>
                <a:latin typeface="Courier New" pitchFamily="49" charset="0"/>
              </a:rPr>
              <a:t>EXAMPLE       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7200" dirty="0" smtClean="0"/>
              <a:t>Questions</a:t>
            </a:r>
            <a:endParaRPr lang="en-US" sz="7200" dirty="0"/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9C93DC-455B-4050-8E80-781788FC5F84}" type="slidenum">
              <a:rPr lang="en-US" altLang="en-US" sz="1400" smtClean="0"/>
              <a:pPr/>
              <a:t>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SD Brief">
  <a:themeElements>
    <a:clrScheme name="">
      <a:dk1>
        <a:srgbClr val="000000"/>
      </a:dk1>
      <a:lt1>
        <a:srgbClr val="99FF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AFF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SD Brie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BLSD Brief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D Brief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BLSD Brief</Template>
  <TotalTime>47408</TotalTime>
  <Words>56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Courier New</vt:lpstr>
      <vt:lpstr>Times New Roman</vt:lpstr>
      <vt:lpstr>BLSD Brief</vt:lpstr>
      <vt:lpstr>REFERENCES</vt:lpstr>
      <vt:lpstr>RESOURCES &amp; LINKS</vt:lpstr>
      <vt:lpstr>PowerPoint Presentation</vt:lpstr>
      <vt:lpstr>Questions</vt:lpstr>
    </vt:vector>
  </TitlesOfParts>
  <Company>NMCI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tom.barton</dc:creator>
  <cp:lastModifiedBy>Jensen CIV David S</cp:lastModifiedBy>
  <cp:revision>1711</cp:revision>
  <cp:lastPrinted>2014-06-18T16:13:53Z</cp:lastPrinted>
  <dcterms:created xsi:type="dcterms:W3CDTF">2007-07-26T17:56:45Z</dcterms:created>
  <dcterms:modified xsi:type="dcterms:W3CDTF">2017-10-16T18:31:08Z</dcterms:modified>
</cp:coreProperties>
</file>