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handoutMasterIdLst>
    <p:handoutMasterId r:id="rId26"/>
  </p:handoutMasterIdLst>
  <p:sldIdLst>
    <p:sldId id="1183" r:id="rId2"/>
    <p:sldId id="1184" r:id="rId3"/>
    <p:sldId id="1185" r:id="rId4"/>
    <p:sldId id="1186" r:id="rId5"/>
    <p:sldId id="1187" r:id="rId6"/>
    <p:sldId id="1188" r:id="rId7"/>
    <p:sldId id="1189" r:id="rId8"/>
    <p:sldId id="1190" r:id="rId9"/>
    <p:sldId id="1193" r:id="rId10"/>
    <p:sldId id="1194" r:id="rId11"/>
    <p:sldId id="1195" r:id="rId12"/>
    <p:sldId id="1196" r:id="rId13"/>
    <p:sldId id="1197" r:id="rId14"/>
    <p:sldId id="1198" r:id="rId15"/>
    <p:sldId id="1199" r:id="rId16"/>
    <p:sldId id="1200" r:id="rId17"/>
    <p:sldId id="1202" r:id="rId18"/>
    <p:sldId id="1203" r:id="rId19"/>
    <p:sldId id="1204" r:id="rId20"/>
    <p:sldId id="1205" r:id="rId21"/>
    <p:sldId id="1206" r:id="rId22"/>
    <p:sldId id="1207" r:id="rId23"/>
    <p:sldId id="1208" r:id="rId24"/>
  </p:sldIdLst>
  <p:sldSz cx="9144000" cy="6858000" type="screen4x3"/>
  <p:notesSz cx="7010400" cy="9296400"/>
  <p:defaultTextStyle>
    <a:defPPr>
      <a:defRPr lang="en-US"/>
    </a:defPPr>
    <a:lvl1pPr algn="l" rtl="0" fontAlgn="base">
      <a:spcBef>
        <a:spcPct val="0"/>
      </a:spcBef>
      <a:spcAft>
        <a:spcPct val="0"/>
      </a:spcAft>
      <a:defRPr sz="2800" kern="1200">
        <a:solidFill>
          <a:schemeClr val="tx1"/>
        </a:solidFill>
        <a:latin typeface="Courier New" pitchFamily="49" charset="0"/>
        <a:ea typeface="+mn-ea"/>
        <a:cs typeface="Arial" charset="0"/>
      </a:defRPr>
    </a:lvl1pPr>
    <a:lvl2pPr marL="457200" algn="l" rtl="0" fontAlgn="base">
      <a:spcBef>
        <a:spcPct val="0"/>
      </a:spcBef>
      <a:spcAft>
        <a:spcPct val="0"/>
      </a:spcAft>
      <a:defRPr sz="2800" kern="1200">
        <a:solidFill>
          <a:schemeClr val="tx1"/>
        </a:solidFill>
        <a:latin typeface="Courier New" pitchFamily="49" charset="0"/>
        <a:ea typeface="+mn-ea"/>
        <a:cs typeface="Arial" charset="0"/>
      </a:defRPr>
    </a:lvl2pPr>
    <a:lvl3pPr marL="914400" algn="l" rtl="0" fontAlgn="base">
      <a:spcBef>
        <a:spcPct val="0"/>
      </a:spcBef>
      <a:spcAft>
        <a:spcPct val="0"/>
      </a:spcAft>
      <a:defRPr sz="2800" kern="1200">
        <a:solidFill>
          <a:schemeClr val="tx1"/>
        </a:solidFill>
        <a:latin typeface="Courier New" pitchFamily="49" charset="0"/>
        <a:ea typeface="+mn-ea"/>
        <a:cs typeface="Arial" charset="0"/>
      </a:defRPr>
    </a:lvl3pPr>
    <a:lvl4pPr marL="1371600" algn="l" rtl="0" fontAlgn="base">
      <a:spcBef>
        <a:spcPct val="0"/>
      </a:spcBef>
      <a:spcAft>
        <a:spcPct val="0"/>
      </a:spcAft>
      <a:defRPr sz="2800" kern="1200">
        <a:solidFill>
          <a:schemeClr val="tx1"/>
        </a:solidFill>
        <a:latin typeface="Courier New" pitchFamily="49" charset="0"/>
        <a:ea typeface="+mn-ea"/>
        <a:cs typeface="Arial" charset="0"/>
      </a:defRPr>
    </a:lvl4pPr>
    <a:lvl5pPr marL="1828800" algn="l" rtl="0" fontAlgn="base">
      <a:spcBef>
        <a:spcPct val="0"/>
      </a:spcBef>
      <a:spcAft>
        <a:spcPct val="0"/>
      </a:spcAft>
      <a:defRPr sz="2800" kern="1200">
        <a:solidFill>
          <a:schemeClr val="tx1"/>
        </a:solidFill>
        <a:latin typeface="Courier New" pitchFamily="49" charset="0"/>
        <a:ea typeface="+mn-ea"/>
        <a:cs typeface="Arial" charset="0"/>
      </a:defRPr>
    </a:lvl5pPr>
    <a:lvl6pPr marL="2286000" algn="l" defTabSz="914400" rtl="0" eaLnBrk="1" latinLnBrk="0" hangingPunct="1">
      <a:defRPr sz="2800" kern="1200">
        <a:solidFill>
          <a:schemeClr val="tx1"/>
        </a:solidFill>
        <a:latin typeface="Courier New" pitchFamily="49" charset="0"/>
        <a:ea typeface="+mn-ea"/>
        <a:cs typeface="Arial" charset="0"/>
      </a:defRPr>
    </a:lvl6pPr>
    <a:lvl7pPr marL="2743200" algn="l" defTabSz="914400" rtl="0" eaLnBrk="1" latinLnBrk="0" hangingPunct="1">
      <a:defRPr sz="2800" kern="1200">
        <a:solidFill>
          <a:schemeClr val="tx1"/>
        </a:solidFill>
        <a:latin typeface="Courier New" pitchFamily="49" charset="0"/>
        <a:ea typeface="+mn-ea"/>
        <a:cs typeface="Arial" charset="0"/>
      </a:defRPr>
    </a:lvl7pPr>
    <a:lvl8pPr marL="3200400" algn="l" defTabSz="914400" rtl="0" eaLnBrk="1" latinLnBrk="0" hangingPunct="1">
      <a:defRPr sz="2800" kern="1200">
        <a:solidFill>
          <a:schemeClr val="tx1"/>
        </a:solidFill>
        <a:latin typeface="Courier New" pitchFamily="49" charset="0"/>
        <a:ea typeface="+mn-ea"/>
        <a:cs typeface="Arial" charset="0"/>
      </a:defRPr>
    </a:lvl8pPr>
    <a:lvl9pPr marL="3657600" algn="l" defTabSz="914400" rtl="0" eaLnBrk="1" latinLnBrk="0" hangingPunct="1">
      <a:defRPr sz="2800" kern="1200">
        <a:solidFill>
          <a:schemeClr val="tx1"/>
        </a:solidFill>
        <a:latin typeface="Courier New" pitchFamily="49"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4587" autoAdjust="0"/>
    <p:restoredTop sz="95534" autoAdjust="0"/>
  </p:normalViewPr>
  <p:slideViewPr>
    <p:cSldViewPr>
      <p:cViewPr varScale="1">
        <p:scale>
          <a:sx n="114" d="100"/>
          <a:sy n="114" d="100"/>
        </p:scale>
        <p:origin x="114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1818"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5" tIns="46587" rIns="93175" bIns="46587" numCol="1" anchor="t" anchorCtr="0" compatLnSpc="1">
            <a:prstTxWarp prst="textNoShape">
              <a:avLst/>
            </a:prstTxWarp>
          </a:bodyPr>
          <a:lstStyle>
            <a:lvl1pPr defTabSz="931956" eaLnBrk="0" hangingPunct="0">
              <a:defRPr sz="1200">
                <a:latin typeface="Times New Roman" pitchFamily="18" charset="0"/>
              </a:defRPr>
            </a:lvl1pPr>
          </a:lstStyle>
          <a:p>
            <a:pPr>
              <a:defRPr/>
            </a:pPr>
            <a:endParaRPr lang="en-US"/>
          </a:p>
        </p:txBody>
      </p:sp>
      <p:sp>
        <p:nvSpPr>
          <p:cNvPr id="66563"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5" tIns="46587" rIns="93175" bIns="46587" numCol="1" anchor="t" anchorCtr="0" compatLnSpc="1">
            <a:prstTxWarp prst="textNoShape">
              <a:avLst/>
            </a:prstTxWarp>
          </a:bodyPr>
          <a:lstStyle>
            <a:lvl1pPr algn="r" defTabSz="931956" eaLnBrk="0" hangingPunct="0">
              <a:defRPr sz="1200">
                <a:latin typeface="Times New Roman" pitchFamily="18" charset="0"/>
              </a:defRPr>
            </a:lvl1pPr>
          </a:lstStyle>
          <a:p>
            <a:pPr>
              <a:defRPr/>
            </a:pPr>
            <a:fld id="{4A431815-1E30-4C57-AF0B-69A42EC697AD}" type="datetimeFigureOut">
              <a:rPr lang="en-US"/>
              <a:pPr>
                <a:defRPr/>
              </a:pPr>
              <a:t>10/10/2017</a:t>
            </a:fld>
            <a:endParaRPr lang="en-US" dirty="0"/>
          </a:p>
        </p:txBody>
      </p:sp>
      <p:sp>
        <p:nvSpPr>
          <p:cNvPr id="66564"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5" tIns="46587" rIns="93175" bIns="46587" numCol="1" anchor="b" anchorCtr="0" compatLnSpc="1">
            <a:prstTxWarp prst="textNoShape">
              <a:avLst/>
            </a:prstTxWarp>
          </a:bodyPr>
          <a:lstStyle>
            <a:lvl1pPr defTabSz="931956" eaLnBrk="0" hangingPunct="0">
              <a:defRPr sz="1200">
                <a:latin typeface="Times New Roman" pitchFamily="18" charset="0"/>
              </a:defRPr>
            </a:lvl1pPr>
          </a:lstStyle>
          <a:p>
            <a:pPr>
              <a:defRPr/>
            </a:pPr>
            <a:endParaRPr lang="en-US"/>
          </a:p>
        </p:txBody>
      </p:sp>
      <p:sp>
        <p:nvSpPr>
          <p:cNvPr id="66565"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5" tIns="46587" rIns="93175" bIns="46587" numCol="1" anchor="b" anchorCtr="0" compatLnSpc="1">
            <a:prstTxWarp prst="textNoShape">
              <a:avLst/>
            </a:prstTxWarp>
          </a:bodyPr>
          <a:lstStyle>
            <a:lvl1pPr algn="r" defTabSz="931956" eaLnBrk="0" hangingPunct="0">
              <a:defRPr sz="1200">
                <a:latin typeface="Times New Roman" pitchFamily="18" charset="0"/>
              </a:defRPr>
            </a:lvl1pPr>
          </a:lstStyle>
          <a:p>
            <a:pPr>
              <a:defRPr/>
            </a:pPr>
            <a:fld id="{4CB6D85D-C996-4444-AC1E-DBFD259D4BD1}" type="slidenum">
              <a:rPr lang="en-US"/>
              <a:pPr>
                <a:defRPr/>
              </a:pPr>
              <a:t>‹#›</a:t>
            </a:fld>
            <a:endParaRPr lang="en-US" dirty="0"/>
          </a:p>
        </p:txBody>
      </p:sp>
    </p:spTree>
    <p:extLst>
      <p:ext uri="{BB962C8B-B14F-4D97-AF65-F5344CB8AC3E}">
        <p14:creationId xmlns:p14="http://schemas.microsoft.com/office/powerpoint/2010/main" val="3346821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5" tIns="46587" rIns="93175" bIns="46587" numCol="1" anchor="t" anchorCtr="0" compatLnSpc="1">
            <a:prstTxWarp prst="textNoShape">
              <a:avLst/>
            </a:prstTxWarp>
          </a:bodyPr>
          <a:lstStyle>
            <a:lvl1pPr defTabSz="931956">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3970338" y="0"/>
            <a:ext cx="3038475" cy="465138"/>
          </a:xfrm>
          <a:prstGeom prst="rect">
            <a:avLst/>
          </a:prstGeom>
          <a:noFill/>
          <a:ln w="9525">
            <a:noFill/>
            <a:miter lim="800000"/>
            <a:headEnd/>
            <a:tailEnd/>
          </a:ln>
        </p:spPr>
        <p:txBody>
          <a:bodyPr vert="horz" wrap="square" lIns="93175" tIns="46587" rIns="93175" bIns="46587" numCol="1" anchor="t" anchorCtr="0" compatLnSpc="1">
            <a:prstTxWarp prst="textNoShape">
              <a:avLst/>
            </a:prstTxWarp>
          </a:bodyPr>
          <a:lstStyle>
            <a:lvl1pPr algn="r" defTabSz="931956">
              <a:defRPr sz="1200">
                <a:latin typeface="Arial" charset="0"/>
              </a:defRPr>
            </a:lvl1pPr>
          </a:lstStyle>
          <a:p>
            <a:pPr>
              <a:defRPr/>
            </a:pPr>
            <a:endParaRPr lang="en-US"/>
          </a:p>
        </p:txBody>
      </p:sp>
      <p:sp>
        <p:nvSpPr>
          <p:cNvPr id="2467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7" name="Rectangle 5"/>
          <p:cNvSpPr>
            <a:spLocks noGrp="1" noChangeArrowheads="1"/>
          </p:cNvSpPr>
          <p:nvPr>
            <p:ph type="body" sz="quarter" idx="3"/>
          </p:nvPr>
        </p:nvSpPr>
        <p:spPr bwMode="auto">
          <a:xfrm>
            <a:off x="700088" y="4414838"/>
            <a:ext cx="5610225" cy="4184650"/>
          </a:xfrm>
          <a:prstGeom prst="rect">
            <a:avLst/>
          </a:prstGeom>
          <a:noFill/>
          <a:ln w="9525">
            <a:noFill/>
            <a:miter lim="800000"/>
            <a:headEnd/>
            <a:tailEnd/>
          </a:ln>
        </p:spPr>
        <p:txBody>
          <a:bodyPr vert="horz" wrap="square" lIns="93175" tIns="46587" rIns="93175" bIns="4658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891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p:spPr>
        <p:txBody>
          <a:bodyPr vert="horz" wrap="square" lIns="93175" tIns="46587" rIns="93175" bIns="46587" numCol="1" anchor="b" anchorCtr="0" compatLnSpc="1">
            <a:prstTxWarp prst="textNoShape">
              <a:avLst/>
            </a:prstTxWarp>
          </a:bodyPr>
          <a:lstStyle>
            <a:lvl1pPr defTabSz="931956">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75" tIns="46587" rIns="93175" bIns="46587" numCol="1" anchor="b" anchorCtr="0" compatLnSpc="1">
            <a:prstTxWarp prst="textNoShape">
              <a:avLst/>
            </a:prstTxWarp>
          </a:bodyPr>
          <a:lstStyle>
            <a:lvl1pPr algn="r" defTabSz="931956">
              <a:defRPr sz="1200">
                <a:latin typeface="Arial" charset="0"/>
              </a:defRPr>
            </a:lvl1pPr>
          </a:lstStyle>
          <a:p>
            <a:pPr>
              <a:defRPr/>
            </a:pPr>
            <a:fld id="{F6B7B77D-D41B-4583-9002-6715D1867E3B}" type="slidenum">
              <a:rPr lang="en-US"/>
              <a:pPr>
                <a:defRPr/>
              </a:pPr>
              <a:t>‹#›</a:t>
            </a:fld>
            <a:endParaRPr lang="en-US" dirty="0"/>
          </a:p>
        </p:txBody>
      </p:sp>
    </p:spTree>
    <p:extLst>
      <p:ext uri="{BB962C8B-B14F-4D97-AF65-F5344CB8AC3E}">
        <p14:creationId xmlns:p14="http://schemas.microsoft.com/office/powerpoint/2010/main" val="15732980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Slide Image Placeholder 1"/>
          <p:cNvSpPr>
            <a:spLocks noGrp="1" noRot="1" noChangeAspect="1" noTextEdit="1"/>
          </p:cNvSpPr>
          <p:nvPr>
            <p:ph type="sldImg"/>
          </p:nvPr>
        </p:nvSpPr>
        <p:spPr>
          <a:ln/>
        </p:spPr>
      </p:sp>
      <p:sp>
        <p:nvSpPr>
          <p:cNvPr id="262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Move SRC to the end of the this class.</a:t>
            </a:r>
          </a:p>
        </p:txBody>
      </p:sp>
      <p:sp>
        <p:nvSpPr>
          <p:cNvPr id="262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200">
                <a:solidFill>
                  <a:schemeClr val="tx1"/>
                </a:solidFill>
                <a:latin typeface="Arial" charset="0"/>
                <a:cs typeface="Arial" charset="0"/>
              </a:defRPr>
            </a:lvl1pPr>
            <a:lvl2pPr marL="741363" indent="-284163" defTabSz="930275">
              <a:defRPr sz="1200">
                <a:solidFill>
                  <a:schemeClr val="tx1"/>
                </a:solidFill>
                <a:latin typeface="Arial" charset="0"/>
                <a:cs typeface="Arial" charset="0"/>
              </a:defRPr>
            </a:lvl2pPr>
            <a:lvl3pPr marL="1141413" indent="-227013" defTabSz="930275">
              <a:defRPr sz="1200">
                <a:solidFill>
                  <a:schemeClr val="tx1"/>
                </a:solidFill>
                <a:latin typeface="Arial" charset="0"/>
                <a:cs typeface="Arial" charset="0"/>
              </a:defRPr>
            </a:lvl3pPr>
            <a:lvl4pPr marL="1598613" indent="-227013" defTabSz="930275">
              <a:defRPr sz="1200">
                <a:solidFill>
                  <a:schemeClr val="tx1"/>
                </a:solidFill>
                <a:latin typeface="Arial" charset="0"/>
                <a:cs typeface="Arial" charset="0"/>
              </a:defRPr>
            </a:lvl4pPr>
            <a:lvl5pPr marL="2055813" indent="-227013" defTabSz="930275">
              <a:defRPr sz="1200">
                <a:solidFill>
                  <a:schemeClr val="tx1"/>
                </a:solidFill>
                <a:latin typeface="Arial" charset="0"/>
                <a:cs typeface="Arial" charset="0"/>
              </a:defRPr>
            </a:lvl5pPr>
            <a:lvl6pPr marL="2513013" indent="-227013" defTabSz="930275" eaLnBrk="0" fontAlgn="base" hangingPunct="0">
              <a:spcBef>
                <a:spcPct val="30000"/>
              </a:spcBef>
              <a:spcAft>
                <a:spcPct val="0"/>
              </a:spcAft>
              <a:defRPr sz="1200">
                <a:solidFill>
                  <a:schemeClr val="tx1"/>
                </a:solidFill>
                <a:latin typeface="Arial" charset="0"/>
                <a:cs typeface="Arial" charset="0"/>
              </a:defRPr>
            </a:lvl6pPr>
            <a:lvl7pPr marL="2970213" indent="-227013" defTabSz="930275" eaLnBrk="0" fontAlgn="base" hangingPunct="0">
              <a:spcBef>
                <a:spcPct val="30000"/>
              </a:spcBef>
              <a:spcAft>
                <a:spcPct val="0"/>
              </a:spcAft>
              <a:defRPr sz="1200">
                <a:solidFill>
                  <a:schemeClr val="tx1"/>
                </a:solidFill>
                <a:latin typeface="Arial" charset="0"/>
                <a:cs typeface="Arial" charset="0"/>
              </a:defRPr>
            </a:lvl7pPr>
            <a:lvl8pPr marL="3427413" indent="-227013" defTabSz="930275" eaLnBrk="0" fontAlgn="base" hangingPunct="0">
              <a:spcBef>
                <a:spcPct val="30000"/>
              </a:spcBef>
              <a:spcAft>
                <a:spcPct val="0"/>
              </a:spcAft>
              <a:defRPr sz="1200">
                <a:solidFill>
                  <a:schemeClr val="tx1"/>
                </a:solidFill>
                <a:latin typeface="Arial" charset="0"/>
                <a:cs typeface="Arial" charset="0"/>
              </a:defRPr>
            </a:lvl8pPr>
            <a:lvl9pPr marL="3884613" indent="-227013" defTabSz="930275" eaLnBrk="0" fontAlgn="base" hangingPunct="0">
              <a:spcBef>
                <a:spcPct val="30000"/>
              </a:spcBef>
              <a:spcAft>
                <a:spcPct val="0"/>
              </a:spcAft>
              <a:defRPr sz="1200">
                <a:solidFill>
                  <a:schemeClr val="tx1"/>
                </a:solidFill>
                <a:latin typeface="Arial" charset="0"/>
                <a:cs typeface="Arial" charset="0"/>
              </a:defRPr>
            </a:lvl9pPr>
          </a:lstStyle>
          <a:p>
            <a:fld id="{F0A1B682-AFD1-4132-94C6-4DE8026CD959}" type="slidenum">
              <a:rPr lang="en-US" altLang="en-US" smtClean="0"/>
              <a:pPr/>
              <a:t>2</a:t>
            </a:fld>
            <a:endParaRPr lang="en-US" altLang="en-US" smtClean="0"/>
          </a:p>
        </p:txBody>
      </p:sp>
    </p:spTree>
    <p:extLst>
      <p:ext uri="{BB962C8B-B14F-4D97-AF65-F5344CB8AC3E}">
        <p14:creationId xmlns:p14="http://schemas.microsoft.com/office/powerpoint/2010/main" val="1852286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Slide Image Placeholder 1"/>
          <p:cNvSpPr>
            <a:spLocks noGrp="1" noRot="1" noChangeAspect="1" noTextEdit="1"/>
          </p:cNvSpPr>
          <p:nvPr>
            <p:ph type="sldImg"/>
          </p:nvPr>
        </p:nvSpPr>
        <p:spPr>
          <a:ln/>
        </p:spPr>
      </p:sp>
      <p:sp>
        <p:nvSpPr>
          <p:cNvPr id="263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63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200">
                <a:solidFill>
                  <a:schemeClr val="tx1"/>
                </a:solidFill>
                <a:latin typeface="Arial" charset="0"/>
                <a:cs typeface="Arial" charset="0"/>
              </a:defRPr>
            </a:lvl1pPr>
            <a:lvl2pPr marL="741363" indent="-284163" defTabSz="930275">
              <a:defRPr sz="1200">
                <a:solidFill>
                  <a:schemeClr val="tx1"/>
                </a:solidFill>
                <a:latin typeface="Arial" charset="0"/>
                <a:cs typeface="Arial" charset="0"/>
              </a:defRPr>
            </a:lvl2pPr>
            <a:lvl3pPr marL="1141413" indent="-227013" defTabSz="930275">
              <a:defRPr sz="1200">
                <a:solidFill>
                  <a:schemeClr val="tx1"/>
                </a:solidFill>
                <a:latin typeface="Arial" charset="0"/>
                <a:cs typeface="Arial" charset="0"/>
              </a:defRPr>
            </a:lvl3pPr>
            <a:lvl4pPr marL="1598613" indent="-227013" defTabSz="930275">
              <a:defRPr sz="1200">
                <a:solidFill>
                  <a:schemeClr val="tx1"/>
                </a:solidFill>
                <a:latin typeface="Arial" charset="0"/>
                <a:cs typeface="Arial" charset="0"/>
              </a:defRPr>
            </a:lvl4pPr>
            <a:lvl5pPr marL="2055813" indent="-227013" defTabSz="930275">
              <a:defRPr sz="1200">
                <a:solidFill>
                  <a:schemeClr val="tx1"/>
                </a:solidFill>
                <a:latin typeface="Arial" charset="0"/>
                <a:cs typeface="Arial" charset="0"/>
              </a:defRPr>
            </a:lvl5pPr>
            <a:lvl6pPr marL="2513013" indent="-227013" defTabSz="930275" eaLnBrk="0" fontAlgn="base" hangingPunct="0">
              <a:spcBef>
                <a:spcPct val="30000"/>
              </a:spcBef>
              <a:spcAft>
                <a:spcPct val="0"/>
              </a:spcAft>
              <a:defRPr sz="1200">
                <a:solidFill>
                  <a:schemeClr val="tx1"/>
                </a:solidFill>
                <a:latin typeface="Arial" charset="0"/>
                <a:cs typeface="Arial" charset="0"/>
              </a:defRPr>
            </a:lvl6pPr>
            <a:lvl7pPr marL="2970213" indent="-227013" defTabSz="930275" eaLnBrk="0" fontAlgn="base" hangingPunct="0">
              <a:spcBef>
                <a:spcPct val="30000"/>
              </a:spcBef>
              <a:spcAft>
                <a:spcPct val="0"/>
              </a:spcAft>
              <a:defRPr sz="1200">
                <a:solidFill>
                  <a:schemeClr val="tx1"/>
                </a:solidFill>
                <a:latin typeface="Arial" charset="0"/>
                <a:cs typeface="Arial" charset="0"/>
              </a:defRPr>
            </a:lvl7pPr>
            <a:lvl8pPr marL="3427413" indent="-227013" defTabSz="930275" eaLnBrk="0" fontAlgn="base" hangingPunct="0">
              <a:spcBef>
                <a:spcPct val="30000"/>
              </a:spcBef>
              <a:spcAft>
                <a:spcPct val="0"/>
              </a:spcAft>
              <a:defRPr sz="1200">
                <a:solidFill>
                  <a:schemeClr val="tx1"/>
                </a:solidFill>
                <a:latin typeface="Arial" charset="0"/>
                <a:cs typeface="Arial" charset="0"/>
              </a:defRPr>
            </a:lvl8pPr>
            <a:lvl9pPr marL="3884613" indent="-227013" defTabSz="930275" eaLnBrk="0" fontAlgn="base" hangingPunct="0">
              <a:spcBef>
                <a:spcPct val="30000"/>
              </a:spcBef>
              <a:spcAft>
                <a:spcPct val="0"/>
              </a:spcAft>
              <a:defRPr sz="1200">
                <a:solidFill>
                  <a:schemeClr val="tx1"/>
                </a:solidFill>
                <a:latin typeface="Arial" charset="0"/>
                <a:cs typeface="Arial" charset="0"/>
              </a:defRPr>
            </a:lvl9pPr>
          </a:lstStyle>
          <a:p>
            <a:fld id="{AB09D195-A35E-4BE8-8A1B-C4DFD33C689F}" type="slidenum">
              <a:rPr lang="en-US" altLang="en-US" smtClean="0"/>
              <a:pPr/>
              <a:t>5</a:t>
            </a:fld>
            <a:endParaRPr lang="en-US" altLang="en-US" smtClean="0"/>
          </a:p>
        </p:txBody>
      </p:sp>
    </p:spTree>
    <p:extLst>
      <p:ext uri="{BB962C8B-B14F-4D97-AF65-F5344CB8AC3E}">
        <p14:creationId xmlns:p14="http://schemas.microsoft.com/office/powerpoint/2010/main" val="661029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Slide Image Placeholder 1"/>
          <p:cNvSpPr>
            <a:spLocks noGrp="1" noRot="1" noChangeAspect="1" noTextEdit="1"/>
          </p:cNvSpPr>
          <p:nvPr>
            <p:ph type="sldImg"/>
          </p:nvPr>
        </p:nvSpPr>
        <p:spPr>
          <a:ln/>
        </p:spPr>
      </p:sp>
      <p:sp>
        <p:nvSpPr>
          <p:cNvPr id="264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64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200">
                <a:solidFill>
                  <a:schemeClr val="tx1"/>
                </a:solidFill>
                <a:latin typeface="Arial" charset="0"/>
                <a:cs typeface="Arial" charset="0"/>
              </a:defRPr>
            </a:lvl1pPr>
            <a:lvl2pPr marL="741363" indent="-284163" defTabSz="930275">
              <a:defRPr sz="1200">
                <a:solidFill>
                  <a:schemeClr val="tx1"/>
                </a:solidFill>
                <a:latin typeface="Arial" charset="0"/>
                <a:cs typeface="Arial" charset="0"/>
              </a:defRPr>
            </a:lvl2pPr>
            <a:lvl3pPr marL="1141413" indent="-227013" defTabSz="930275">
              <a:defRPr sz="1200">
                <a:solidFill>
                  <a:schemeClr val="tx1"/>
                </a:solidFill>
                <a:latin typeface="Arial" charset="0"/>
                <a:cs typeface="Arial" charset="0"/>
              </a:defRPr>
            </a:lvl3pPr>
            <a:lvl4pPr marL="1598613" indent="-227013" defTabSz="930275">
              <a:defRPr sz="1200">
                <a:solidFill>
                  <a:schemeClr val="tx1"/>
                </a:solidFill>
                <a:latin typeface="Arial" charset="0"/>
                <a:cs typeface="Arial" charset="0"/>
              </a:defRPr>
            </a:lvl4pPr>
            <a:lvl5pPr marL="2055813" indent="-227013" defTabSz="930275">
              <a:defRPr sz="1200">
                <a:solidFill>
                  <a:schemeClr val="tx1"/>
                </a:solidFill>
                <a:latin typeface="Arial" charset="0"/>
                <a:cs typeface="Arial" charset="0"/>
              </a:defRPr>
            </a:lvl5pPr>
            <a:lvl6pPr marL="2513013" indent="-227013" defTabSz="930275" eaLnBrk="0" fontAlgn="base" hangingPunct="0">
              <a:spcBef>
                <a:spcPct val="30000"/>
              </a:spcBef>
              <a:spcAft>
                <a:spcPct val="0"/>
              </a:spcAft>
              <a:defRPr sz="1200">
                <a:solidFill>
                  <a:schemeClr val="tx1"/>
                </a:solidFill>
                <a:latin typeface="Arial" charset="0"/>
                <a:cs typeface="Arial" charset="0"/>
              </a:defRPr>
            </a:lvl6pPr>
            <a:lvl7pPr marL="2970213" indent="-227013" defTabSz="930275" eaLnBrk="0" fontAlgn="base" hangingPunct="0">
              <a:spcBef>
                <a:spcPct val="30000"/>
              </a:spcBef>
              <a:spcAft>
                <a:spcPct val="0"/>
              </a:spcAft>
              <a:defRPr sz="1200">
                <a:solidFill>
                  <a:schemeClr val="tx1"/>
                </a:solidFill>
                <a:latin typeface="Arial" charset="0"/>
                <a:cs typeface="Arial" charset="0"/>
              </a:defRPr>
            </a:lvl7pPr>
            <a:lvl8pPr marL="3427413" indent="-227013" defTabSz="930275" eaLnBrk="0" fontAlgn="base" hangingPunct="0">
              <a:spcBef>
                <a:spcPct val="30000"/>
              </a:spcBef>
              <a:spcAft>
                <a:spcPct val="0"/>
              </a:spcAft>
              <a:defRPr sz="1200">
                <a:solidFill>
                  <a:schemeClr val="tx1"/>
                </a:solidFill>
                <a:latin typeface="Arial" charset="0"/>
                <a:cs typeface="Arial" charset="0"/>
              </a:defRPr>
            </a:lvl8pPr>
            <a:lvl9pPr marL="3884613" indent="-227013" defTabSz="930275" eaLnBrk="0" fontAlgn="base" hangingPunct="0">
              <a:spcBef>
                <a:spcPct val="30000"/>
              </a:spcBef>
              <a:spcAft>
                <a:spcPct val="0"/>
              </a:spcAft>
              <a:defRPr sz="1200">
                <a:solidFill>
                  <a:schemeClr val="tx1"/>
                </a:solidFill>
                <a:latin typeface="Arial" charset="0"/>
                <a:cs typeface="Arial" charset="0"/>
              </a:defRPr>
            </a:lvl9pPr>
          </a:lstStyle>
          <a:p>
            <a:fld id="{46919A7F-8B5A-48B3-A56A-BF2EF9F1F1C1}" type="slidenum">
              <a:rPr lang="en-US" altLang="en-US" smtClean="0"/>
              <a:pPr/>
              <a:t>14</a:t>
            </a:fld>
            <a:endParaRPr lang="en-US" altLang="en-US" smtClean="0"/>
          </a:p>
        </p:txBody>
      </p:sp>
    </p:spTree>
    <p:extLst>
      <p:ext uri="{BB962C8B-B14F-4D97-AF65-F5344CB8AC3E}">
        <p14:creationId xmlns:p14="http://schemas.microsoft.com/office/powerpoint/2010/main" val="3730814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Slide Image Placeholder 1"/>
          <p:cNvSpPr>
            <a:spLocks noGrp="1" noRot="1" noChangeAspect="1" noTextEdit="1"/>
          </p:cNvSpPr>
          <p:nvPr>
            <p:ph type="sldImg"/>
          </p:nvPr>
        </p:nvSpPr>
        <p:spPr>
          <a:ln/>
        </p:spPr>
      </p:sp>
      <p:sp>
        <p:nvSpPr>
          <p:cNvPr id="265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65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200">
                <a:solidFill>
                  <a:schemeClr val="tx1"/>
                </a:solidFill>
                <a:latin typeface="Arial" charset="0"/>
                <a:cs typeface="Arial" charset="0"/>
              </a:defRPr>
            </a:lvl1pPr>
            <a:lvl2pPr marL="741363" indent="-284163" defTabSz="930275">
              <a:defRPr sz="1200">
                <a:solidFill>
                  <a:schemeClr val="tx1"/>
                </a:solidFill>
                <a:latin typeface="Arial" charset="0"/>
                <a:cs typeface="Arial" charset="0"/>
              </a:defRPr>
            </a:lvl2pPr>
            <a:lvl3pPr marL="1141413" indent="-227013" defTabSz="930275">
              <a:defRPr sz="1200">
                <a:solidFill>
                  <a:schemeClr val="tx1"/>
                </a:solidFill>
                <a:latin typeface="Arial" charset="0"/>
                <a:cs typeface="Arial" charset="0"/>
              </a:defRPr>
            </a:lvl3pPr>
            <a:lvl4pPr marL="1598613" indent="-227013" defTabSz="930275">
              <a:defRPr sz="1200">
                <a:solidFill>
                  <a:schemeClr val="tx1"/>
                </a:solidFill>
                <a:latin typeface="Arial" charset="0"/>
                <a:cs typeface="Arial" charset="0"/>
              </a:defRPr>
            </a:lvl4pPr>
            <a:lvl5pPr marL="2055813" indent="-227013" defTabSz="930275">
              <a:defRPr sz="1200">
                <a:solidFill>
                  <a:schemeClr val="tx1"/>
                </a:solidFill>
                <a:latin typeface="Arial" charset="0"/>
                <a:cs typeface="Arial" charset="0"/>
              </a:defRPr>
            </a:lvl5pPr>
            <a:lvl6pPr marL="2513013" indent="-227013" defTabSz="930275" eaLnBrk="0" fontAlgn="base" hangingPunct="0">
              <a:spcBef>
                <a:spcPct val="30000"/>
              </a:spcBef>
              <a:spcAft>
                <a:spcPct val="0"/>
              </a:spcAft>
              <a:defRPr sz="1200">
                <a:solidFill>
                  <a:schemeClr val="tx1"/>
                </a:solidFill>
                <a:latin typeface="Arial" charset="0"/>
                <a:cs typeface="Arial" charset="0"/>
              </a:defRPr>
            </a:lvl6pPr>
            <a:lvl7pPr marL="2970213" indent="-227013" defTabSz="930275" eaLnBrk="0" fontAlgn="base" hangingPunct="0">
              <a:spcBef>
                <a:spcPct val="30000"/>
              </a:spcBef>
              <a:spcAft>
                <a:spcPct val="0"/>
              </a:spcAft>
              <a:defRPr sz="1200">
                <a:solidFill>
                  <a:schemeClr val="tx1"/>
                </a:solidFill>
                <a:latin typeface="Arial" charset="0"/>
                <a:cs typeface="Arial" charset="0"/>
              </a:defRPr>
            </a:lvl7pPr>
            <a:lvl8pPr marL="3427413" indent="-227013" defTabSz="930275" eaLnBrk="0" fontAlgn="base" hangingPunct="0">
              <a:spcBef>
                <a:spcPct val="30000"/>
              </a:spcBef>
              <a:spcAft>
                <a:spcPct val="0"/>
              </a:spcAft>
              <a:defRPr sz="1200">
                <a:solidFill>
                  <a:schemeClr val="tx1"/>
                </a:solidFill>
                <a:latin typeface="Arial" charset="0"/>
                <a:cs typeface="Arial" charset="0"/>
              </a:defRPr>
            </a:lvl8pPr>
            <a:lvl9pPr marL="3884613" indent="-227013" defTabSz="930275" eaLnBrk="0" fontAlgn="base" hangingPunct="0">
              <a:spcBef>
                <a:spcPct val="30000"/>
              </a:spcBef>
              <a:spcAft>
                <a:spcPct val="0"/>
              </a:spcAft>
              <a:defRPr sz="1200">
                <a:solidFill>
                  <a:schemeClr val="tx1"/>
                </a:solidFill>
                <a:latin typeface="Arial" charset="0"/>
                <a:cs typeface="Arial" charset="0"/>
              </a:defRPr>
            </a:lvl9pPr>
          </a:lstStyle>
          <a:p>
            <a:fld id="{05593427-7C4D-4652-BB04-3E5D939DE83F}" type="slidenum">
              <a:rPr lang="en-US" altLang="en-US" smtClean="0"/>
              <a:pPr/>
              <a:t>16</a:t>
            </a:fld>
            <a:endParaRPr lang="en-US" altLang="en-US" smtClean="0"/>
          </a:p>
        </p:txBody>
      </p:sp>
    </p:spTree>
    <p:extLst>
      <p:ext uri="{BB962C8B-B14F-4D97-AF65-F5344CB8AC3E}">
        <p14:creationId xmlns:p14="http://schemas.microsoft.com/office/powerpoint/2010/main" val="2292866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DDA7653-8F24-478C-93B4-897223C8FD4B}" type="datetime1">
              <a:rPr lang="en-US"/>
              <a:pPr>
                <a:defRPr/>
              </a:pPr>
              <a:t>10/10/2017</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91D6531-73BC-4C57-B5AF-4632C9636509}" type="slidenum">
              <a:rPr lang="en-US"/>
              <a:pPr>
                <a:defRPr/>
              </a:pPr>
              <a:t>‹#›</a:t>
            </a:fld>
            <a:endParaRPr lang="en-US" dirty="0"/>
          </a:p>
        </p:txBody>
      </p:sp>
    </p:spTree>
    <p:extLst>
      <p:ext uri="{BB962C8B-B14F-4D97-AF65-F5344CB8AC3E}">
        <p14:creationId xmlns:p14="http://schemas.microsoft.com/office/powerpoint/2010/main" val="1392038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7B008D3-2D81-44B0-9840-D61A0B29EF97}" type="datetime1">
              <a:rPr lang="en-US"/>
              <a:pPr>
                <a:defRPr/>
              </a:pPr>
              <a:t>10/10/2017</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1DE19E4-F50B-4A7C-A068-091F9D113440}" type="slidenum">
              <a:rPr lang="en-US"/>
              <a:pPr>
                <a:defRPr/>
              </a:pPr>
              <a:t>‹#›</a:t>
            </a:fld>
            <a:endParaRPr lang="en-US" dirty="0"/>
          </a:p>
        </p:txBody>
      </p:sp>
    </p:spTree>
    <p:extLst>
      <p:ext uri="{BB962C8B-B14F-4D97-AF65-F5344CB8AC3E}">
        <p14:creationId xmlns:p14="http://schemas.microsoft.com/office/powerpoint/2010/main" val="3485563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418E6D8-D8E8-4530-BED6-8D0C0C94BC6B}" type="datetime1">
              <a:rPr lang="en-US"/>
              <a:pPr>
                <a:defRPr/>
              </a:pPr>
              <a:t>10/10/2017</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89D15-F680-4152-83E7-6CB345E6C77C}" type="slidenum">
              <a:rPr lang="en-US"/>
              <a:pPr>
                <a:defRPr/>
              </a:pPr>
              <a:t>‹#›</a:t>
            </a:fld>
            <a:endParaRPr lang="en-US" dirty="0"/>
          </a:p>
        </p:txBody>
      </p:sp>
    </p:spTree>
    <p:extLst>
      <p:ext uri="{BB962C8B-B14F-4D97-AF65-F5344CB8AC3E}">
        <p14:creationId xmlns:p14="http://schemas.microsoft.com/office/powerpoint/2010/main" val="17368810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fld id="{0C6A0EE0-4AA5-4840-B9E7-AF4DE00DB9B5}" type="datetime1">
              <a:rPr lang="en-US"/>
              <a:pPr>
                <a:defRPr/>
              </a:pPr>
              <a:t>10/10/2017</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DE42BC-B2F9-49BF-BF71-14EDF7993716}" type="slidenum">
              <a:rPr lang="en-US"/>
              <a:pPr>
                <a:defRPr/>
              </a:pPr>
              <a:t>‹#›</a:t>
            </a:fld>
            <a:endParaRPr lang="en-US" dirty="0"/>
          </a:p>
        </p:txBody>
      </p:sp>
    </p:spTree>
    <p:extLst>
      <p:ext uri="{BB962C8B-B14F-4D97-AF65-F5344CB8AC3E}">
        <p14:creationId xmlns:p14="http://schemas.microsoft.com/office/powerpoint/2010/main" val="2617757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C9B23B7-9152-4F12-A62F-4721F61105F5}" type="datetime1">
              <a:rPr lang="en-US"/>
              <a:pPr>
                <a:defRPr/>
              </a:pPr>
              <a:t>10/10/2017</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39F003-2850-49BD-B191-B191FDD3A441}" type="slidenum">
              <a:rPr lang="en-US"/>
              <a:pPr>
                <a:defRPr/>
              </a:pPr>
              <a:t>‹#›</a:t>
            </a:fld>
            <a:endParaRPr lang="en-US" dirty="0"/>
          </a:p>
        </p:txBody>
      </p:sp>
    </p:spTree>
    <p:extLst>
      <p:ext uri="{BB962C8B-B14F-4D97-AF65-F5344CB8AC3E}">
        <p14:creationId xmlns:p14="http://schemas.microsoft.com/office/powerpoint/2010/main" val="211736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B91C933E-C121-4221-8F1D-5EBBC1AE2C19}" type="datetime1">
              <a:rPr lang="en-US"/>
              <a:pPr>
                <a:defRPr/>
              </a:pPr>
              <a:t>10/10/2017</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9CE672-EC27-4D77-A58F-CF610848D95D}" type="slidenum">
              <a:rPr lang="en-US"/>
              <a:pPr>
                <a:defRPr/>
              </a:pPr>
              <a:t>‹#›</a:t>
            </a:fld>
            <a:endParaRPr lang="en-US" dirty="0"/>
          </a:p>
        </p:txBody>
      </p:sp>
    </p:spTree>
    <p:extLst>
      <p:ext uri="{BB962C8B-B14F-4D97-AF65-F5344CB8AC3E}">
        <p14:creationId xmlns:p14="http://schemas.microsoft.com/office/powerpoint/2010/main" val="3348596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C6A61228-392F-4391-B969-4B15C1F79E61}" type="datetime1">
              <a:rPr lang="en-US"/>
              <a:pPr>
                <a:defRPr/>
              </a:pPr>
              <a:t>10/10/2017</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E1037C-982F-44E8-BA3F-1A5B7AB13ACE}" type="slidenum">
              <a:rPr lang="en-US"/>
              <a:pPr>
                <a:defRPr/>
              </a:pPr>
              <a:t>‹#›</a:t>
            </a:fld>
            <a:endParaRPr lang="en-US" dirty="0"/>
          </a:p>
        </p:txBody>
      </p:sp>
    </p:spTree>
    <p:extLst>
      <p:ext uri="{BB962C8B-B14F-4D97-AF65-F5344CB8AC3E}">
        <p14:creationId xmlns:p14="http://schemas.microsoft.com/office/powerpoint/2010/main" val="2628870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3E86AB28-98CF-4F33-8D1D-D39CC92F6FF9}" type="datetime1">
              <a:rPr lang="en-US"/>
              <a:pPr>
                <a:defRPr/>
              </a:pPr>
              <a:t>10/10/2017</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8FA383D-616B-4333-8292-EE01E20C3C82}" type="slidenum">
              <a:rPr lang="en-US"/>
              <a:pPr>
                <a:defRPr/>
              </a:pPr>
              <a:t>‹#›</a:t>
            </a:fld>
            <a:endParaRPr lang="en-US" dirty="0"/>
          </a:p>
        </p:txBody>
      </p:sp>
    </p:spTree>
    <p:extLst>
      <p:ext uri="{BB962C8B-B14F-4D97-AF65-F5344CB8AC3E}">
        <p14:creationId xmlns:p14="http://schemas.microsoft.com/office/powerpoint/2010/main" val="7286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A0F0C2BE-EAEA-4D11-9637-0D74ADEC20AA}" type="datetime1">
              <a:rPr lang="en-US"/>
              <a:pPr>
                <a:defRPr/>
              </a:pPr>
              <a:t>10/10/2017</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00E8234-DAC2-4DFC-AFF0-86CD040E2E96}" type="slidenum">
              <a:rPr lang="en-US"/>
              <a:pPr>
                <a:defRPr/>
              </a:pPr>
              <a:t>‹#›</a:t>
            </a:fld>
            <a:endParaRPr lang="en-US" dirty="0"/>
          </a:p>
        </p:txBody>
      </p:sp>
    </p:spTree>
    <p:extLst>
      <p:ext uri="{BB962C8B-B14F-4D97-AF65-F5344CB8AC3E}">
        <p14:creationId xmlns:p14="http://schemas.microsoft.com/office/powerpoint/2010/main" val="4171516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BB762C40-23D1-4098-9631-49BC987086ED}" type="datetime1">
              <a:rPr lang="en-US"/>
              <a:pPr>
                <a:defRPr/>
              </a:pPr>
              <a:t>10/10/2017</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1477070-59F1-495A-8DAF-6393DA71EE53}" type="slidenum">
              <a:rPr lang="en-US"/>
              <a:pPr>
                <a:defRPr/>
              </a:pPr>
              <a:t>‹#›</a:t>
            </a:fld>
            <a:endParaRPr lang="en-US" dirty="0"/>
          </a:p>
        </p:txBody>
      </p:sp>
    </p:spTree>
    <p:extLst>
      <p:ext uri="{BB962C8B-B14F-4D97-AF65-F5344CB8AC3E}">
        <p14:creationId xmlns:p14="http://schemas.microsoft.com/office/powerpoint/2010/main" val="9724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06FD1555-9B1E-4DE2-AF42-979AF0A7BE36}" type="datetime1">
              <a:rPr lang="en-US"/>
              <a:pPr>
                <a:defRPr/>
              </a:pPr>
              <a:t>10/10/2017</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22662B-3171-499D-AD7B-6CCA79FED859}" type="slidenum">
              <a:rPr lang="en-US"/>
              <a:pPr>
                <a:defRPr/>
              </a:pPr>
              <a:t>‹#›</a:t>
            </a:fld>
            <a:endParaRPr lang="en-US" dirty="0"/>
          </a:p>
        </p:txBody>
      </p:sp>
    </p:spTree>
    <p:extLst>
      <p:ext uri="{BB962C8B-B14F-4D97-AF65-F5344CB8AC3E}">
        <p14:creationId xmlns:p14="http://schemas.microsoft.com/office/powerpoint/2010/main" val="3264647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0FDC070D-A113-43D5-B42C-A22D441480F2}" type="datetime1">
              <a:rPr lang="en-US"/>
              <a:pPr>
                <a:defRPr/>
              </a:pPr>
              <a:t>10/10/2017</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62FC6F-5577-4C59-9B6E-CD1FB5C99E71}" type="slidenum">
              <a:rPr lang="en-US"/>
              <a:pPr>
                <a:defRPr/>
              </a:pPr>
              <a:t>‹#›</a:t>
            </a:fld>
            <a:endParaRPr lang="en-US" dirty="0"/>
          </a:p>
        </p:txBody>
      </p:sp>
    </p:spTree>
    <p:extLst>
      <p:ext uri="{BB962C8B-B14F-4D97-AF65-F5344CB8AC3E}">
        <p14:creationId xmlns:p14="http://schemas.microsoft.com/office/powerpoint/2010/main" val="777505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4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pPr>
              <a:defRPr/>
            </a:pPr>
            <a:fld id="{CCA80530-EAA0-4473-91E0-C756F194A774}" type="datetime1">
              <a:rPr lang="en-US"/>
              <a:pPr>
                <a:defRPr/>
              </a:pPr>
              <a:t>10/10/2017</a:t>
            </a:fld>
            <a:endParaRPr lang="en-US" dirty="0"/>
          </a:p>
        </p:txBody>
      </p:sp>
      <p:sp>
        <p:nvSpPr>
          <p:cNvPr id="614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pPr>
              <a:defRPr/>
            </a:pPr>
            <a:endParaRPr lang="en-US"/>
          </a:p>
        </p:txBody>
      </p:sp>
      <p:sp>
        <p:nvSpPr>
          <p:cNvPr id="615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pPr>
              <a:defRPr/>
            </a:pPr>
            <a:fld id="{F3FAF337-76AC-4445-9DF4-FC281EB872A8}" type="slidenum">
              <a:rPr lang="en-US"/>
              <a:pPr>
                <a:defRPr/>
              </a:pPr>
              <a:t>‹#›</a:t>
            </a:fld>
            <a:endParaRPr lang="en-US" dirty="0"/>
          </a:p>
        </p:txBody>
      </p:sp>
      <p:pic>
        <p:nvPicPr>
          <p:cNvPr id="1031" name="Picture 8" descr="npo00000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1766888"/>
            <a:ext cx="9144000"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032" name="Picture 9" descr="EG&amp;A"/>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8900" y="50800"/>
            <a:ext cx="1130300" cy="121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0" descr="D:\Documents and Settings\timmy.babineaux\My Documents\My Pictures\mcb_logo.png"/>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8153400" y="50800"/>
            <a:ext cx="901700" cy="118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43" r:id="rId1"/>
    <p:sldLayoutId id="2147484244" r:id="rId2"/>
    <p:sldLayoutId id="2147484245" r:id="rId3"/>
    <p:sldLayoutId id="2147484246" r:id="rId4"/>
    <p:sldLayoutId id="2147484247" r:id="rId5"/>
    <p:sldLayoutId id="2147484248" r:id="rId6"/>
    <p:sldLayoutId id="2147484249" r:id="rId7"/>
    <p:sldLayoutId id="2147484250" r:id="rId8"/>
    <p:sldLayoutId id="2147484251" r:id="rId9"/>
    <p:sldLayoutId id="2147484252" r:id="rId10"/>
    <p:sldLayoutId id="2147484253" r:id="rId11"/>
    <p:sldLayoutId id="2147484254"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fld id="{3EAB2994-6CAE-46C1-8169-39CD54B62438}" type="slidenum">
              <a:rPr lang="en-US" altLang="en-US" sz="1400" smtClean="0"/>
              <a:pPr/>
              <a:t>1</a:t>
            </a:fld>
            <a:endParaRPr lang="en-US" altLang="en-US" sz="1400" smtClean="0"/>
          </a:p>
        </p:txBody>
      </p:sp>
      <p:sp>
        <p:nvSpPr>
          <p:cNvPr id="7" name="Title 4"/>
          <p:cNvSpPr>
            <a:spLocks noGrp="1"/>
          </p:cNvSpPr>
          <p:nvPr>
            <p:ph type="ctrTitle"/>
          </p:nvPr>
        </p:nvSpPr>
        <p:spPr>
          <a:xfrm>
            <a:off x="0" y="1905000"/>
            <a:ext cx="9144000" cy="4953000"/>
          </a:xfrm>
        </p:spPr>
        <p:txBody>
          <a:bodyPr>
            <a:normAutofit/>
          </a:bodyPr>
          <a:lstStyle/>
          <a:p>
            <a:pPr>
              <a:defRPr/>
            </a:pPr>
            <a:r>
              <a:rPr lang="en-US" sz="4400" dirty="0" smtClean="0"/>
              <a:t>HAZARD CLASS/DIVISION (HC/D), FIRE SYMBOLS, AND COMPATIBILITY GROUPS</a:t>
            </a:r>
            <a:endParaRPr lang="en-US" sz="4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9" name="Text Box 3"/>
          <p:cNvSpPr txBox="1">
            <a:spLocks noChangeArrowheads="1"/>
          </p:cNvSpPr>
          <p:nvPr/>
        </p:nvSpPr>
        <p:spPr bwMode="auto">
          <a:xfrm>
            <a:off x="7010400" y="64008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r>
              <a:rPr lang="en-US" altLang="en-US" sz="1200">
                <a:latin typeface="Courier New" pitchFamily="49" charset="0"/>
                <a:cs typeface="Times New Roman" pitchFamily="18" charset="0"/>
              </a:rPr>
              <a:t>                                                          NAVSEA OP5 VOL. REV 7</a:t>
            </a:r>
          </a:p>
        </p:txBody>
      </p:sp>
      <p:sp>
        <p:nvSpPr>
          <p:cNvPr id="214020" name="Text Box 4"/>
          <p:cNvSpPr txBox="1">
            <a:spLocks noChangeArrowheads="1"/>
          </p:cNvSpPr>
          <p:nvPr/>
        </p:nvSpPr>
        <p:spPr bwMode="auto">
          <a:xfrm>
            <a:off x="1355725" y="955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endParaRPr lang="en-US" altLang="en-US" sz="2800">
              <a:latin typeface="Courier New" pitchFamily="49" charset="0"/>
              <a:cs typeface="Times New Roman" pitchFamily="18" charset="0"/>
            </a:endParaRPr>
          </a:p>
        </p:txBody>
      </p:sp>
      <p:pic>
        <p:nvPicPr>
          <p:cNvPr id="214022" name="Picture 6"/>
          <p:cNvPicPr>
            <a:picLocks noChangeArrowheads="1"/>
          </p:cNvPicPr>
          <p:nvPr/>
        </p:nvPicPr>
        <p:blipFill>
          <a:blip r:embed="rId2">
            <a:extLst>
              <a:ext uri="{28A0092B-C50C-407E-A947-70E740481C1C}">
                <a14:useLocalDpi xmlns:a14="http://schemas.microsoft.com/office/drawing/2010/main" val="0"/>
              </a:ext>
            </a:extLst>
          </a:blip>
          <a:srcRect l="343" t="2321" r="41075" b="20000"/>
          <a:stretch>
            <a:fillRect/>
          </a:stretch>
        </p:blipFill>
        <p:spPr bwMode="auto">
          <a:xfrm>
            <a:off x="5924550" y="1913965"/>
            <a:ext cx="3219450" cy="303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14023" name="Rectangle 7"/>
          <p:cNvSpPr>
            <a:spLocks noChangeArrowheads="1"/>
          </p:cNvSpPr>
          <p:nvPr/>
        </p:nvSpPr>
        <p:spPr bwMode="auto">
          <a:xfrm>
            <a:off x="0" y="1883485"/>
            <a:ext cx="5715000" cy="4038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eaLnBrk="0" hangingPunct="0">
              <a:lnSpc>
                <a:spcPct val="90000"/>
              </a:lnSpc>
              <a:buFont typeface="Arial" pitchFamily="34" charset="0"/>
              <a:buChar char="•"/>
            </a:pPr>
            <a:r>
              <a:rPr lang="en-US" altLang="en-US" sz="2400" dirty="0" smtClean="0">
                <a:latin typeface="+mn-lt"/>
              </a:rPr>
              <a:t>Set 2</a:t>
            </a:r>
          </a:p>
          <a:p>
            <a:pPr eaLnBrk="0" hangingPunct="0">
              <a:lnSpc>
                <a:spcPct val="90000"/>
              </a:lnSpc>
            </a:pPr>
            <a:endParaRPr lang="en-US" sz="1200" dirty="0" smtClean="0">
              <a:solidFill>
                <a:srgbClr val="000000"/>
              </a:solidFill>
              <a:latin typeface="Times New Roman"/>
            </a:endParaRPr>
          </a:p>
          <a:p>
            <a:pPr marL="742950" lvl="1" indent="-285750" eaLnBrk="0" hangingPunct="0">
              <a:spcBef>
                <a:spcPct val="20000"/>
              </a:spcBef>
              <a:buFontTx/>
              <a:buChar char="–"/>
            </a:pPr>
            <a:r>
              <a:rPr lang="en-US" altLang="en-US" sz="2000" dirty="0" smtClean="0">
                <a:latin typeface="+mn-lt"/>
              </a:rPr>
              <a:t>Round </a:t>
            </a:r>
            <a:r>
              <a:rPr lang="en-US" altLang="en-US" sz="2000" dirty="0">
                <a:latin typeface="+mn-lt"/>
              </a:rPr>
              <a:t>Sign with a yellow border, blue background with a yellow figure in protective </a:t>
            </a:r>
            <a:r>
              <a:rPr lang="en-US" altLang="en-US" sz="2000" dirty="0" smtClean="0">
                <a:latin typeface="+mn-lt"/>
              </a:rPr>
              <a:t>clothing</a:t>
            </a:r>
          </a:p>
          <a:p>
            <a:pPr marL="742950" lvl="1" indent="-285750" eaLnBrk="0" hangingPunct="0">
              <a:spcBef>
                <a:spcPct val="20000"/>
              </a:spcBef>
              <a:buFontTx/>
              <a:buChar char="–"/>
            </a:pPr>
            <a:endParaRPr lang="en-US" altLang="en-US" sz="1200" dirty="0" smtClean="0">
              <a:latin typeface="+mn-lt"/>
            </a:endParaRPr>
          </a:p>
          <a:p>
            <a:pPr marL="742950" lvl="1" indent="-285750" eaLnBrk="0" hangingPunct="0">
              <a:spcBef>
                <a:spcPct val="20000"/>
              </a:spcBef>
              <a:buFontTx/>
              <a:buChar char="–"/>
            </a:pPr>
            <a:r>
              <a:rPr lang="en-US" altLang="en-US" sz="2000" dirty="0" smtClean="0">
                <a:latin typeface="+mn-lt"/>
              </a:rPr>
              <a:t>Indicates </a:t>
            </a:r>
            <a:r>
              <a:rPr lang="en-US" altLang="en-US" sz="2000" dirty="0">
                <a:latin typeface="+mn-lt"/>
              </a:rPr>
              <a:t>the presence of </a:t>
            </a:r>
            <a:r>
              <a:rPr lang="en-US" altLang="en-US" sz="2000" u="sng" dirty="0">
                <a:solidFill>
                  <a:srgbClr val="FF0000"/>
                </a:solidFill>
                <a:latin typeface="+mn-lt"/>
              </a:rPr>
              <a:t>harassing </a:t>
            </a:r>
            <a:r>
              <a:rPr lang="en-US" altLang="en-US" sz="2000" u="sng" dirty="0" smtClean="0">
                <a:solidFill>
                  <a:srgbClr val="FF0000"/>
                </a:solidFill>
                <a:latin typeface="+mn-lt"/>
              </a:rPr>
              <a:t>agents.</a:t>
            </a:r>
          </a:p>
          <a:p>
            <a:pPr marL="742950" lvl="1" indent="-285750" eaLnBrk="0" hangingPunct="0">
              <a:spcBef>
                <a:spcPct val="20000"/>
              </a:spcBef>
              <a:buFontTx/>
              <a:buChar char="–"/>
            </a:pPr>
            <a:endParaRPr lang="en-US" altLang="en-US" sz="1200" u="sng" dirty="0" smtClean="0">
              <a:solidFill>
                <a:srgbClr val="FF0000"/>
              </a:solidFill>
              <a:latin typeface="+mn-lt"/>
            </a:endParaRPr>
          </a:p>
          <a:p>
            <a:pPr marL="742950" lvl="1" indent="-285750" eaLnBrk="0" hangingPunct="0">
              <a:spcBef>
                <a:spcPct val="20000"/>
              </a:spcBef>
              <a:buFontTx/>
              <a:buChar char="–"/>
            </a:pPr>
            <a:r>
              <a:rPr lang="en-US" altLang="en-US" sz="2000" dirty="0" smtClean="0">
                <a:latin typeface="+mn-lt"/>
              </a:rPr>
              <a:t>Response </a:t>
            </a:r>
            <a:r>
              <a:rPr lang="en-US" altLang="en-US" sz="2000" dirty="0">
                <a:latin typeface="+mn-lt"/>
              </a:rPr>
              <a:t>will be from an upwind direction in protective </a:t>
            </a:r>
            <a:r>
              <a:rPr lang="en-US" altLang="en-US" sz="2000" dirty="0" smtClean="0">
                <a:latin typeface="+mn-lt"/>
              </a:rPr>
              <a:t>clothing.</a:t>
            </a:r>
          </a:p>
          <a:p>
            <a:pPr marL="742950" lvl="1" indent="-285750" eaLnBrk="0" hangingPunct="0">
              <a:spcBef>
                <a:spcPct val="20000"/>
              </a:spcBef>
              <a:buFontTx/>
              <a:buChar char="–"/>
            </a:pPr>
            <a:endParaRPr lang="en-US" altLang="en-US" sz="1200" dirty="0" smtClean="0">
              <a:latin typeface="+mn-lt"/>
            </a:endParaRPr>
          </a:p>
          <a:p>
            <a:pPr marL="742950" lvl="1" indent="-285750" eaLnBrk="0" hangingPunct="0">
              <a:spcBef>
                <a:spcPct val="20000"/>
              </a:spcBef>
              <a:buFontTx/>
              <a:buChar char="–"/>
            </a:pPr>
            <a:r>
              <a:rPr lang="en-US" altLang="en-US" sz="2000" dirty="0" smtClean="0">
                <a:latin typeface="+mn-lt"/>
              </a:rPr>
              <a:t>Examples </a:t>
            </a:r>
            <a:r>
              <a:rPr lang="en-US" altLang="en-US" sz="2000" dirty="0">
                <a:latin typeface="+mn-lt"/>
              </a:rPr>
              <a:t>- </a:t>
            </a:r>
            <a:r>
              <a:rPr lang="en-US" altLang="en-US" sz="2000" dirty="0">
                <a:solidFill>
                  <a:srgbClr val="FF0000"/>
                </a:solidFill>
                <a:latin typeface="+mn-lt"/>
              </a:rPr>
              <a:t>Choking gases, vomiting agents, and screening smokes.</a:t>
            </a:r>
            <a:endParaRPr lang="en-US" altLang="en-US" sz="1600" dirty="0">
              <a:solidFill>
                <a:srgbClr val="FF0000"/>
              </a:solidFill>
              <a:latin typeface="+mn-lt"/>
            </a:endParaRPr>
          </a:p>
        </p:txBody>
      </p:sp>
      <p:sp>
        <p:nvSpPr>
          <p:cNvPr id="8"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3" name="Text Box 3"/>
          <p:cNvSpPr txBox="1">
            <a:spLocks noChangeArrowheads="1"/>
          </p:cNvSpPr>
          <p:nvPr/>
        </p:nvSpPr>
        <p:spPr bwMode="auto">
          <a:xfrm>
            <a:off x="7010400" y="64008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r>
              <a:rPr lang="en-US" altLang="en-US" sz="1200">
                <a:latin typeface="Courier New" pitchFamily="49" charset="0"/>
                <a:cs typeface="Times New Roman" pitchFamily="18" charset="0"/>
              </a:rPr>
              <a:t>                                                          NAVSEA OP5 VOL. REV 7</a:t>
            </a:r>
          </a:p>
        </p:txBody>
      </p:sp>
      <p:sp>
        <p:nvSpPr>
          <p:cNvPr id="215044" name="Text Box 4"/>
          <p:cNvSpPr txBox="1">
            <a:spLocks noChangeArrowheads="1"/>
          </p:cNvSpPr>
          <p:nvPr/>
        </p:nvSpPr>
        <p:spPr bwMode="auto">
          <a:xfrm>
            <a:off x="1355725" y="955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endParaRPr lang="en-US" altLang="en-US" sz="2800">
              <a:latin typeface="Courier New" pitchFamily="49" charset="0"/>
              <a:cs typeface="Times New Roman" pitchFamily="18" charset="0"/>
            </a:endParaRPr>
          </a:p>
        </p:txBody>
      </p:sp>
      <p:pic>
        <p:nvPicPr>
          <p:cNvPr id="215046" name="Picture 6"/>
          <p:cNvPicPr>
            <a:picLocks noChangeArrowheads="1"/>
          </p:cNvPicPr>
          <p:nvPr/>
        </p:nvPicPr>
        <p:blipFill>
          <a:blip r:embed="rId2">
            <a:extLst>
              <a:ext uri="{28A0092B-C50C-407E-A947-70E740481C1C}">
                <a14:useLocalDpi xmlns:a14="http://schemas.microsoft.com/office/drawing/2010/main" val="0"/>
              </a:ext>
            </a:extLst>
          </a:blip>
          <a:srcRect l="499" t="1999" r="40750" b="20000"/>
          <a:stretch>
            <a:fillRect/>
          </a:stretch>
        </p:blipFill>
        <p:spPr bwMode="auto">
          <a:xfrm>
            <a:off x="5867400" y="1905000"/>
            <a:ext cx="32766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15047" name="Rectangle 7"/>
          <p:cNvSpPr>
            <a:spLocks noChangeArrowheads="1"/>
          </p:cNvSpPr>
          <p:nvPr/>
        </p:nvSpPr>
        <p:spPr bwMode="auto">
          <a:xfrm>
            <a:off x="0" y="1905000"/>
            <a:ext cx="5867400" cy="2776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eaLnBrk="0" hangingPunct="0">
              <a:buFont typeface="Arial" pitchFamily="34" charset="0"/>
              <a:buChar char="•"/>
            </a:pPr>
            <a:r>
              <a:rPr lang="en-US" altLang="en-US" sz="2400" dirty="0" smtClean="0">
                <a:latin typeface="+mn-lt"/>
              </a:rPr>
              <a:t>Set 3</a:t>
            </a:r>
            <a:endParaRPr lang="en-US" altLang="en-US" sz="2400" dirty="0">
              <a:latin typeface="+mn-lt"/>
            </a:endParaRPr>
          </a:p>
          <a:p>
            <a:pPr eaLnBrk="0" hangingPunct="0"/>
            <a:endParaRPr lang="en-US" altLang="en-US" sz="1200" b="1" dirty="0" smtClean="0">
              <a:latin typeface="+mn-lt"/>
            </a:endParaRPr>
          </a:p>
          <a:p>
            <a:pPr marL="742950" lvl="1" indent="-285750" eaLnBrk="0" hangingPunct="0">
              <a:spcBef>
                <a:spcPct val="20000"/>
              </a:spcBef>
              <a:buFontTx/>
              <a:buChar char="–"/>
            </a:pPr>
            <a:r>
              <a:rPr lang="en-US" altLang="en-US" sz="2000" dirty="0" smtClean="0">
                <a:latin typeface="+mn-lt"/>
              </a:rPr>
              <a:t>Round </a:t>
            </a:r>
            <a:r>
              <a:rPr lang="en-US" altLang="en-US" sz="2000" dirty="0">
                <a:latin typeface="+mn-lt"/>
              </a:rPr>
              <a:t>Sign with white border, blue background, white figure in protective </a:t>
            </a:r>
            <a:r>
              <a:rPr lang="en-US" altLang="en-US" sz="2000" dirty="0" smtClean="0">
                <a:latin typeface="+mn-lt"/>
              </a:rPr>
              <a:t>clothing.</a:t>
            </a:r>
          </a:p>
          <a:p>
            <a:pPr marL="742950" lvl="1" indent="-285750" eaLnBrk="0" hangingPunct="0">
              <a:spcBef>
                <a:spcPct val="20000"/>
              </a:spcBef>
              <a:buFontTx/>
              <a:buChar char="–"/>
            </a:pPr>
            <a:endParaRPr lang="en-US" altLang="en-US" sz="1100" dirty="0" smtClean="0">
              <a:latin typeface="+mn-lt"/>
            </a:endParaRPr>
          </a:p>
          <a:p>
            <a:pPr marL="742950" lvl="1" indent="-285750" eaLnBrk="0" hangingPunct="0">
              <a:spcBef>
                <a:spcPct val="20000"/>
              </a:spcBef>
              <a:buFontTx/>
              <a:buChar char="–"/>
            </a:pPr>
            <a:r>
              <a:rPr lang="en-US" altLang="en-US" sz="2000" dirty="0" smtClean="0">
                <a:latin typeface="+mn-lt"/>
              </a:rPr>
              <a:t>Indicates </a:t>
            </a:r>
            <a:r>
              <a:rPr lang="en-US" altLang="en-US" sz="2000" dirty="0">
                <a:latin typeface="+mn-lt"/>
              </a:rPr>
              <a:t>the presence of </a:t>
            </a:r>
            <a:r>
              <a:rPr lang="en-US" altLang="en-US" sz="2000" u="sng" dirty="0">
                <a:solidFill>
                  <a:srgbClr val="FF0000"/>
                </a:solidFill>
                <a:latin typeface="+mn-lt"/>
              </a:rPr>
              <a:t>white </a:t>
            </a:r>
            <a:r>
              <a:rPr lang="en-US" altLang="en-US" sz="2000" u="sng" dirty="0" smtClean="0">
                <a:solidFill>
                  <a:srgbClr val="FF0000"/>
                </a:solidFill>
                <a:latin typeface="+mn-lt"/>
              </a:rPr>
              <a:t>phosphorus</a:t>
            </a:r>
          </a:p>
          <a:p>
            <a:pPr marL="742950" lvl="1" indent="-285750" eaLnBrk="0" hangingPunct="0">
              <a:spcBef>
                <a:spcPct val="20000"/>
              </a:spcBef>
              <a:buFontTx/>
              <a:buChar char="–"/>
            </a:pPr>
            <a:endParaRPr lang="en-US" altLang="en-US" sz="1100" u="sng" dirty="0">
              <a:solidFill>
                <a:srgbClr val="FF0000"/>
              </a:solidFill>
              <a:latin typeface="+mn-lt"/>
            </a:endParaRPr>
          </a:p>
          <a:p>
            <a:pPr marL="742950" lvl="1" indent="-285750" eaLnBrk="0" hangingPunct="0">
              <a:spcBef>
                <a:spcPct val="20000"/>
              </a:spcBef>
              <a:buFontTx/>
              <a:buChar char="–"/>
            </a:pPr>
            <a:r>
              <a:rPr lang="en-US" altLang="en-US" sz="2000" dirty="0" smtClean="0">
                <a:latin typeface="+mn-lt"/>
              </a:rPr>
              <a:t>Response </a:t>
            </a:r>
            <a:r>
              <a:rPr lang="en-US" altLang="en-US" sz="2000" dirty="0">
                <a:latin typeface="+mn-lt"/>
              </a:rPr>
              <a:t>approach if smoke is present will be in full protective</a:t>
            </a:r>
            <a:r>
              <a:rPr lang="en-US" altLang="en-US" sz="2000" b="1" dirty="0">
                <a:latin typeface="+mn-lt"/>
                <a:cs typeface="Times New Roman" pitchFamily="18" charset="0"/>
              </a:rPr>
              <a:t>   </a:t>
            </a:r>
            <a:r>
              <a:rPr lang="en-US" altLang="en-US" sz="2000" dirty="0">
                <a:latin typeface="+mn-lt"/>
              </a:rPr>
              <a:t>clothing</a:t>
            </a:r>
            <a:endParaRPr lang="en-US" altLang="en-US" sz="1600" dirty="0">
              <a:latin typeface="+mn-lt"/>
            </a:endParaRPr>
          </a:p>
        </p:txBody>
      </p:sp>
      <p:sp>
        <p:nvSpPr>
          <p:cNvPr id="7"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7" name="Text Box 3"/>
          <p:cNvSpPr txBox="1">
            <a:spLocks noChangeArrowheads="1"/>
          </p:cNvSpPr>
          <p:nvPr/>
        </p:nvSpPr>
        <p:spPr bwMode="auto">
          <a:xfrm>
            <a:off x="7010400" y="64008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r>
              <a:rPr lang="en-US" altLang="en-US" sz="1200">
                <a:latin typeface="Courier New" pitchFamily="49" charset="0"/>
                <a:cs typeface="Times New Roman" pitchFamily="18" charset="0"/>
              </a:rPr>
              <a:t>                                                          NAVSEA OP5 VOL. REV 7</a:t>
            </a:r>
          </a:p>
        </p:txBody>
      </p:sp>
      <p:sp>
        <p:nvSpPr>
          <p:cNvPr id="216068" name="Text Box 4"/>
          <p:cNvSpPr txBox="1">
            <a:spLocks noChangeArrowheads="1"/>
          </p:cNvSpPr>
          <p:nvPr/>
        </p:nvSpPr>
        <p:spPr bwMode="auto">
          <a:xfrm>
            <a:off x="1355725" y="955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endParaRPr lang="en-US" altLang="en-US" sz="2800">
              <a:latin typeface="Courier New" pitchFamily="49" charset="0"/>
              <a:cs typeface="Times New Roman" pitchFamily="18" charset="0"/>
            </a:endParaRPr>
          </a:p>
        </p:txBody>
      </p:sp>
      <p:pic>
        <p:nvPicPr>
          <p:cNvPr id="216070" name="Picture 6"/>
          <p:cNvPicPr>
            <a:picLocks noChangeArrowheads="1"/>
          </p:cNvPicPr>
          <p:nvPr/>
        </p:nvPicPr>
        <p:blipFill>
          <a:blip r:embed="rId2">
            <a:extLst>
              <a:ext uri="{28A0092B-C50C-407E-A947-70E740481C1C}">
                <a14:useLocalDpi xmlns:a14="http://schemas.microsoft.com/office/drawing/2010/main" val="0"/>
              </a:ext>
            </a:extLst>
          </a:blip>
          <a:srcRect l="4587" t="687" r="34982" b="18764"/>
          <a:stretch>
            <a:fillRect/>
          </a:stretch>
        </p:blipFill>
        <p:spPr bwMode="auto">
          <a:xfrm>
            <a:off x="5943600" y="1905000"/>
            <a:ext cx="3185160" cy="306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16071" name="Rectangle 7"/>
          <p:cNvSpPr>
            <a:spLocks noChangeArrowheads="1"/>
          </p:cNvSpPr>
          <p:nvPr/>
        </p:nvSpPr>
        <p:spPr bwMode="auto">
          <a:xfrm>
            <a:off x="0" y="1905000"/>
            <a:ext cx="6096000" cy="28130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57200" indent="-457200" eaLnBrk="0" hangingPunct="0">
              <a:buFont typeface="Arial" pitchFamily="34" charset="0"/>
              <a:buChar char="•"/>
            </a:pPr>
            <a:r>
              <a:rPr lang="en-US" altLang="en-US" sz="2400" dirty="0" smtClean="0">
                <a:latin typeface="+mn-lt"/>
              </a:rPr>
              <a:t>Apply </a:t>
            </a:r>
            <a:r>
              <a:rPr lang="en-US" altLang="en-US" sz="2400" dirty="0">
                <a:latin typeface="+mn-lt"/>
              </a:rPr>
              <a:t>No Water!  </a:t>
            </a:r>
            <a:endParaRPr lang="en-US" altLang="en-US" sz="2400" dirty="0" smtClean="0">
              <a:latin typeface="+mn-lt"/>
            </a:endParaRPr>
          </a:p>
          <a:p>
            <a:pPr marL="457200" indent="-457200" eaLnBrk="0" hangingPunct="0">
              <a:buFont typeface="Arial" pitchFamily="34" charset="0"/>
              <a:buChar char="•"/>
            </a:pPr>
            <a:endParaRPr lang="en-US" altLang="en-US" sz="1200" dirty="0">
              <a:latin typeface="+mn-lt"/>
            </a:endParaRPr>
          </a:p>
          <a:p>
            <a:pPr marL="742950" lvl="1" indent="-285750" eaLnBrk="0" hangingPunct="0">
              <a:spcBef>
                <a:spcPct val="20000"/>
              </a:spcBef>
              <a:buFontTx/>
              <a:buChar char="–"/>
            </a:pPr>
            <a:r>
              <a:rPr lang="en-US" altLang="en-US" sz="2000" dirty="0" smtClean="0">
                <a:latin typeface="+mn-lt"/>
              </a:rPr>
              <a:t>If </a:t>
            </a:r>
            <a:r>
              <a:rPr lang="en-US" altLang="en-US" sz="2000" dirty="0">
                <a:latin typeface="+mn-lt"/>
              </a:rPr>
              <a:t>water is added, it could intensify the </a:t>
            </a:r>
            <a:r>
              <a:rPr lang="en-US" altLang="en-US" sz="2000" dirty="0" smtClean="0">
                <a:latin typeface="+mn-lt"/>
              </a:rPr>
              <a:t>flames.</a:t>
            </a:r>
          </a:p>
          <a:p>
            <a:pPr marL="742950" lvl="1" indent="-285750" eaLnBrk="0" hangingPunct="0">
              <a:spcBef>
                <a:spcPct val="20000"/>
              </a:spcBef>
              <a:buFontTx/>
              <a:buChar char="–"/>
            </a:pPr>
            <a:endParaRPr lang="en-US" altLang="en-US" sz="1200" dirty="0" smtClean="0">
              <a:latin typeface="+mn-lt"/>
            </a:endParaRPr>
          </a:p>
          <a:p>
            <a:pPr marL="742950" lvl="1" indent="-285750" eaLnBrk="0" hangingPunct="0">
              <a:spcBef>
                <a:spcPct val="20000"/>
              </a:spcBef>
              <a:buFontTx/>
              <a:buChar char="–"/>
            </a:pPr>
            <a:r>
              <a:rPr lang="en-US" altLang="en-US" sz="2000" dirty="0" smtClean="0">
                <a:latin typeface="+mn-lt"/>
              </a:rPr>
              <a:t>Munitions </a:t>
            </a:r>
            <a:r>
              <a:rPr lang="en-US" altLang="en-US" sz="2000" dirty="0">
                <a:latin typeface="+mn-lt"/>
              </a:rPr>
              <a:t>burn with extremely high temperatures and are difficult to extinguish.  </a:t>
            </a:r>
            <a:endParaRPr lang="en-US" altLang="en-US" sz="2000" dirty="0" smtClean="0">
              <a:latin typeface="+mn-lt"/>
            </a:endParaRPr>
          </a:p>
          <a:p>
            <a:pPr marL="742950" lvl="1" indent="-285750" eaLnBrk="0" hangingPunct="0">
              <a:spcBef>
                <a:spcPct val="20000"/>
              </a:spcBef>
              <a:buFontTx/>
              <a:buChar char="–"/>
            </a:pPr>
            <a:endParaRPr lang="en-US" altLang="en-US" sz="1200" dirty="0">
              <a:latin typeface="+mn-lt"/>
            </a:endParaRPr>
          </a:p>
          <a:p>
            <a:pPr marL="742950" lvl="1" indent="-285750" eaLnBrk="0" hangingPunct="0">
              <a:spcBef>
                <a:spcPct val="20000"/>
              </a:spcBef>
              <a:buFontTx/>
              <a:buChar char="–"/>
            </a:pPr>
            <a:r>
              <a:rPr lang="en-US" altLang="en-US" sz="2000" dirty="0" smtClean="0">
                <a:latin typeface="+mn-lt"/>
              </a:rPr>
              <a:t>Do </a:t>
            </a:r>
            <a:r>
              <a:rPr lang="en-US" altLang="en-US" sz="2000" dirty="0">
                <a:latin typeface="+mn-lt"/>
              </a:rPr>
              <a:t>not look directly at material since eye damage may result.</a:t>
            </a:r>
            <a:endParaRPr lang="en-US" altLang="en-US" sz="1600" dirty="0">
              <a:latin typeface="+mn-lt"/>
            </a:endParaRPr>
          </a:p>
        </p:txBody>
      </p:sp>
      <p:sp>
        <p:nvSpPr>
          <p:cNvPr id="7"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1" name="Text Box 3"/>
          <p:cNvSpPr txBox="1">
            <a:spLocks noChangeArrowheads="1"/>
          </p:cNvSpPr>
          <p:nvPr/>
        </p:nvSpPr>
        <p:spPr bwMode="auto">
          <a:xfrm>
            <a:off x="7010400" y="64008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r>
              <a:rPr lang="en-US" altLang="en-US" sz="1200">
                <a:latin typeface="Courier New" pitchFamily="49" charset="0"/>
                <a:cs typeface="Times New Roman" pitchFamily="18" charset="0"/>
              </a:rPr>
              <a:t>                                                          NAVSEA OP5 VOL. REV 7</a:t>
            </a:r>
          </a:p>
        </p:txBody>
      </p:sp>
      <p:sp>
        <p:nvSpPr>
          <p:cNvPr id="217092" name="Text Box 4"/>
          <p:cNvSpPr txBox="1">
            <a:spLocks noChangeArrowheads="1"/>
          </p:cNvSpPr>
          <p:nvPr/>
        </p:nvSpPr>
        <p:spPr bwMode="auto">
          <a:xfrm>
            <a:off x="1355725" y="955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endParaRPr lang="en-US" altLang="en-US" sz="2800">
              <a:latin typeface="Courier New" pitchFamily="49" charset="0"/>
              <a:cs typeface="Times New Roman" pitchFamily="18" charset="0"/>
            </a:endParaRPr>
          </a:p>
        </p:txBody>
      </p:sp>
      <p:pic>
        <p:nvPicPr>
          <p:cNvPr id="217094" name="Picture 6"/>
          <p:cNvPicPr>
            <a:picLocks noChangeArrowheads="1"/>
          </p:cNvPicPr>
          <p:nvPr/>
        </p:nvPicPr>
        <p:blipFill>
          <a:blip r:embed="rId2">
            <a:extLst>
              <a:ext uri="{28A0092B-C50C-407E-A947-70E740481C1C}">
                <a14:useLocalDpi xmlns:a14="http://schemas.microsoft.com/office/drawing/2010/main" val="0"/>
              </a:ext>
            </a:extLst>
          </a:blip>
          <a:srcRect l="1656" t="1729" r="37691" b="17412"/>
          <a:stretch>
            <a:fillRect/>
          </a:stretch>
        </p:blipFill>
        <p:spPr bwMode="auto">
          <a:xfrm>
            <a:off x="5943600" y="1905000"/>
            <a:ext cx="3200399"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17095" name="Rectangle 7"/>
          <p:cNvSpPr>
            <a:spLocks noChangeArrowheads="1"/>
          </p:cNvSpPr>
          <p:nvPr/>
        </p:nvSpPr>
        <p:spPr bwMode="auto">
          <a:xfrm>
            <a:off x="0" y="1905000"/>
            <a:ext cx="5791200" cy="3551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eaLnBrk="0" hangingPunct="0">
              <a:buFont typeface="Arial" pitchFamily="34" charset="0"/>
              <a:buChar char="•"/>
            </a:pPr>
            <a:r>
              <a:rPr lang="en-US" altLang="en-US" sz="2400" dirty="0">
                <a:latin typeface="+mn-lt"/>
              </a:rPr>
              <a:t>Wear Breathing Apparatus</a:t>
            </a:r>
          </a:p>
          <a:p>
            <a:pPr lvl="1" eaLnBrk="0" hangingPunct="0">
              <a:spcBef>
                <a:spcPct val="20000"/>
              </a:spcBef>
            </a:pPr>
            <a:endParaRPr lang="en-US" sz="1200" dirty="0" smtClean="0">
              <a:solidFill>
                <a:srgbClr val="000000"/>
              </a:solidFill>
              <a:latin typeface="Times New Roman"/>
            </a:endParaRPr>
          </a:p>
          <a:p>
            <a:pPr marL="742950" lvl="1" indent="-285750" eaLnBrk="0" hangingPunct="0">
              <a:spcBef>
                <a:spcPct val="20000"/>
              </a:spcBef>
              <a:buFontTx/>
              <a:buChar char="–"/>
            </a:pPr>
            <a:r>
              <a:rPr lang="en-US" altLang="en-US" sz="2000" dirty="0" smtClean="0">
                <a:latin typeface="+mn-lt"/>
              </a:rPr>
              <a:t>This  </a:t>
            </a:r>
            <a:r>
              <a:rPr lang="en-US" altLang="en-US" sz="2000" dirty="0">
                <a:latin typeface="+mn-lt"/>
              </a:rPr>
              <a:t>indicates the presence of </a:t>
            </a:r>
            <a:r>
              <a:rPr lang="en-US" altLang="en-US" sz="2000" dirty="0">
                <a:solidFill>
                  <a:srgbClr val="FF0000"/>
                </a:solidFill>
                <a:latin typeface="+mn-lt"/>
              </a:rPr>
              <a:t>toxic </a:t>
            </a:r>
            <a:r>
              <a:rPr lang="en-US" altLang="en-US" sz="2000" dirty="0" smtClean="0">
                <a:solidFill>
                  <a:srgbClr val="FF0000"/>
                </a:solidFill>
                <a:latin typeface="+mn-lt"/>
              </a:rPr>
              <a:t>smokes</a:t>
            </a:r>
            <a:r>
              <a:rPr lang="en-US" altLang="en-US" sz="2000" dirty="0" smtClean="0">
                <a:latin typeface="+mn-lt"/>
              </a:rPr>
              <a:t>.</a:t>
            </a:r>
          </a:p>
          <a:p>
            <a:pPr marL="742950" lvl="1" indent="-285750" eaLnBrk="0" hangingPunct="0">
              <a:spcBef>
                <a:spcPct val="20000"/>
              </a:spcBef>
              <a:buFontTx/>
              <a:buChar char="–"/>
            </a:pPr>
            <a:endParaRPr lang="en-US" altLang="en-US" sz="1200" dirty="0" smtClean="0">
              <a:latin typeface="+mn-lt"/>
            </a:endParaRPr>
          </a:p>
          <a:p>
            <a:pPr marL="742950" lvl="1" indent="-285750" eaLnBrk="0" hangingPunct="0">
              <a:spcBef>
                <a:spcPct val="20000"/>
              </a:spcBef>
              <a:buFontTx/>
              <a:buChar char="–"/>
            </a:pPr>
            <a:r>
              <a:rPr lang="en-US" altLang="en-US" sz="2000" dirty="0" smtClean="0">
                <a:latin typeface="+mn-lt"/>
              </a:rPr>
              <a:t>Protective </a:t>
            </a:r>
            <a:r>
              <a:rPr lang="en-US" altLang="en-US" sz="2000" dirty="0">
                <a:latin typeface="+mn-lt"/>
              </a:rPr>
              <a:t>mask is required for fighting these </a:t>
            </a:r>
            <a:r>
              <a:rPr lang="en-US" altLang="en-US" sz="2000" dirty="0" smtClean="0">
                <a:latin typeface="+mn-lt"/>
              </a:rPr>
              <a:t>fires.</a:t>
            </a:r>
          </a:p>
          <a:p>
            <a:pPr marL="742950" lvl="1" indent="-285750" eaLnBrk="0" hangingPunct="0">
              <a:spcBef>
                <a:spcPct val="20000"/>
              </a:spcBef>
              <a:buFontTx/>
              <a:buChar char="–"/>
            </a:pPr>
            <a:endParaRPr lang="en-US" altLang="en-US" sz="1200" dirty="0">
              <a:latin typeface="+mn-lt"/>
            </a:endParaRPr>
          </a:p>
          <a:p>
            <a:pPr marL="742950" lvl="1" indent="-285750" eaLnBrk="0" hangingPunct="0">
              <a:spcBef>
                <a:spcPct val="20000"/>
              </a:spcBef>
              <a:buFontTx/>
              <a:buChar char="–"/>
            </a:pPr>
            <a:r>
              <a:rPr lang="en-US" altLang="en-US" sz="2000" dirty="0" smtClean="0">
                <a:latin typeface="+mn-lt"/>
              </a:rPr>
              <a:t>The </a:t>
            </a:r>
            <a:r>
              <a:rPr lang="en-US" altLang="en-US" sz="2000" dirty="0">
                <a:latin typeface="+mn-lt"/>
              </a:rPr>
              <a:t>gas mask that you are issued is not the mask you want to </a:t>
            </a:r>
            <a:r>
              <a:rPr lang="en-US" altLang="en-US" sz="2000" dirty="0" smtClean="0">
                <a:latin typeface="+mn-lt"/>
              </a:rPr>
              <a:t>use.</a:t>
            </a:r>
          </a:p>
          <a:p>
            <a:pPr marL="742950" lvl="1" indent="-285750" eaLnBrk="0" hangingPunct="0">
              <a:spcBef>
                <a:spcPct val="20000"/>
              </a:spcBef>
              <a:buFontTx/>
              <a:buChar char="–"/>
            </a:pPr>
            <a:endParaRPr lang="en-US" altLang="en-US" sz="1200" dirty="0">
              <a:latin typeface="+mn-lt"/>
            </a:endParaRPr>
          </a:p>
          <a:p>
            <a:pPr marL="742950" lvl="1" indent="-285750" eaLnBrk="0" hangingPunct="0">
              <a:spcBef>
                <a:spcPct val="20000"/>
              </a:spcBef>
              <a:buFontTx/>
              <a:buChar char="–"/>
            </a:pPr>
            <a:r>
              <a:rPr lang="en-US" altLang="en-US" sz="2000" dirty="0" smtClean="0">
                <a:latin typeface="+mn-lt"/>
              </a:rPr>
              <a:t>Do </a:t>
            </a:r>
            <a:r>
              <a:rPr lang="en-US" altLang="en-US" sz="2000" dirty="0">
                <a:latin typeface="+mn-lt"/>
              </a:rPr>
              <a:t>not use water.</a:t>
            </a:r>
            <a:endParaRPr lang="en-US" altLang="en-US" sz="1600" dirty="0">
              <a:latin typeface="+mn-lt"/>
            </a:endParaRPr>
          </a:p>
        </p:txBody>
      </p:sp>
      <p:sp>
        <p:nvSpPr>
          <p:cNvPr id="7"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Content Placeholder 2"/>
          <p:cNvSpPr>
            <a:spLocks noGrp="1"/>
          </p:cNvSpPr>
          <p:nvPr>
            <p:ph idx="1"/>
          </p:nvPr>
        </p:nvSpPr>
        <p:spPr>
          <a:xfrm>
            <a:off x="0" y="1905000"/>
            <a:ext cx="9144000" cy="4953000"/>
          </a:xfrm>
        </p:spPr>
        <p:txBody>
          <a:bodyPr/>
          <a:lstStyle/>
          <a:p>
            <a:pPr marL="0" indent="0" algn="ctr">
              <a:buNone/>
            </a:pPr>
            <a:r>
              <a:rPr lang="en-US" altLang="en-US" sz="2400" b="1" dirty="0" smtClean="0"/>
              <a:t>Compatibility Groups</a:t>
            </a:r>
          </a:p>
          <a:p>
            <a:pPr>
              <a:buFont typeface="Arial" pitchFamily="34" charset="0"/>
              <a:buChar char="•"/>
            </a:pPr>
            <a:endParaRPr lang="en-US" altLang="en-US" sz="1600" dirty="0" smtClean="0"/>
          </a:p>
          <a:p>
            <a:pPr>
              <a:buFont typeface="Arial" pitchFamily="34" charset="0"/>
              <a:buChar char="•"/>
            </a:pPr>
            <a:r>
              <a:rPr lang="en-US" altLang="en-US" sz="2000" dirty="0" smtClean="0"/>
              <a:t>Based on the type/degree of risk the A&amp;E items present in storage and transportation.</a:t>
            </a:r>
          </a:p>
          <a:p>
            <a:pPr>
              <a:buFont typeface="Arial" pitchFamily="34" charset="0"/>
              <a:buChar char="•"/>
            </a:pPr>
            <a:endParaRPr lang="en-US" altLang="en-US" sz="1200" dirty="0" smtClean="0"/>
          </a:p>
          <a:p>
            <a:pPr>
              <a:buFont typeface="Arial" pitchFamily="34" charset="0"/>
              <a:buChar char="•"/>
            </a:pPr>
            <a:r>
              <a:rPr lang="en-US" altLang="en-US" sz="2000" dirty="0" smtClean="0"/>
              <a:t>A&amp;E is assigned to a storage compatibility group (SCG) when they can be stored / transported together without increasing significantly either the probability of an accident or for a given quantity, the magnitude of the effects from such an accident.</a:t>
            </a:r>
          </a:p>
          <a:p>
            <a:pPr>
              <a:buFont typeface="Arial" pitchFamily="34" charset="0"/>
              <a:buChar char="•"/>
            </a:pPr>
            <a:endParaRPr lang="en-US" altLang="en-US" sz="1200" dirty="0" smtClean="0"/>
          </a:p>
          <a:p>
            <a:pPr>
              <a:buFont typeface="Arial" pitchFamily="34" charset="0"/>
              <a:buChar char="•"/>
            </a:pPr>
            <a:r>
              <a:rPr lang="en-US" altLang="en-US" sz="2000" dirty="0" smtClean="0"/>
              <a:t>A&amp;E  is further categorized in to 13 compatibility groups.</a:t>
            </a:r>
          </a:p>
          <a:p>
            <a:pPr lvl="1"/>
            <a:endParaRPr lang="en-US" altLang="en-US" sz="1200" dirty="0" smtClean="0"/>
          </a:p>
          <a:p>
            <a:pPr lvl="1"/>
            <a:r>
              <a:rPr lang="en-US" altLang="en-US" sz="1600" dirty="0" smtClean="0"/>
              <a:t>A, B, C, D, E, F, G, H, J, K, L, N, S</a:t>
            </a:r>
            <a:endParaRPr lang="en-US" altLang="en-US" sz="1800" dirty="0" smtClean="0"/>
          </a:p>
        </p:txBody>
      </p:sp>
      <p:sp>
        <p:nvSpPr>
          <p:cNvPr id="21811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fld id="{69DD8A8A-1310-4BE2-9F01-07DB9794106C}" type="slidenum">
              <a:rPr lang="en-US" altLang="en-US" sz="1400" smtClean="0"/>
              <a:pPr/>
              <a:t>14</a:t>
            </a:fld>
            <a:endParaRPr lang="en-US" altLang="en-US" sz="1400" smtClean="0"/>
          </a:p>
        </p:txBody>
      </p:sp>
      <p:sp>
        <p:nvSpPr>
          <p:cNvPr id="5"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9" name="Content Placeholder 11"/>
          <p:cNvSpPr>
            <a:spLocks noGrp="1"/>
          </p:cNvSpPr>
          <p:nvPr>
            <p:ph sz="quarter" idx="4"/>
          </p:nvPr>
        </p:nvSpPr>
        <p:spPr>
          <a:xfrm>
            <a:off x="0" y="1905000"/>
            <a:ext cx="9144000" cy="4953000"/>
          </a:xfrm>
        </p:spPr>
        <p:txBody>
          <a:bodyPr/>
          <a:lstStyle/>
          <a:p>
            <a:r>
              <a:rPr lang="en-US" altLang="en-US" sz="2000" b="1" dirty="0" smtClean="0"/>
              <a:t>A:</a:t>
            </a:r>
            <a:r>
              <a:rPr lang="en-US" altLang="en-US" b="1" dirty="0" smtClean="0"/>
              <a:t>  </a:t>
            </a:r>
            <a:r>
              <a:rPr lang="en-US" altLang="en-US" sz="2000" dirty="0" smtClean="0"/>
              <a:t>Bulk initiating explosives that have the necessary sensitivity to heat, friction or percussion (RDX/PETN)</a:t>
            </a:r>
          </a:p>
          <a:p>
            <a:endParaRPr lang="en-US" altLang="en-US" sz="1200" dirty="0" smtClean="0"/>
          </a:p>
          <a:p>
            <a:r>
              <a:rPr lang="en-US" altLang="en-US" sz="2000" b="1" dirty="0" smtClean="0"/>
              <a:t>B:</a:t>
            </a:r>
            <a:r>
              <a:rPr lang="en-US" altLang="en-US" b="1" dirty="0" smtClean="0"/>
              <a:t>  </a:t>
            </a:r>
            <a:r>
              <a:rPr lang="en-US" altLang="en-US" sz="2000" dirty="0" smtClean="0"/>
              <a:t>Detonators and similar initiating devices not containing two or more independent safety features (Blasting Caps)</a:t>
            </a:r>
          </a:p>
          <a:p>
            <a:endParaRPr lang="en-US" altLang="en-US" sz="1200" dirty="0" smtClean="0"/>
          </a:p>
          <a:p>
            <a:r>
              <a:rPr lang="en-US" altLang="en-US" sz="2000" b="1" dirty="0" smtClean="0"/>
              <a:t>C:</a:t>
            </a:r>
            <a:r>
              <a:rPr lang="en-US" altLang="en-US" b="1" dirty="0" smtClean="0"/>
              <a:t>  </a:t>
            </a:r>
            <a:r>
              <a:rPr lang="en-US" altLang="en-US" sz="2000" dirty="0" smtClean="0"/>
              <a:t>Bulk propellants, propelling charges &amp; devices containing propellant with or without their own means of ignition. </a:t>
            </a:r>
          </a:p>
          <a:p>
            <a:endParaRPr lang="en-US" altLang="en-US" sz="1200" dirty="0"/>
          </a:p>
          <a:p>
            <a:r>
              <a:rPr lang="en-US" altLang="en-US" sz="2000" b="1" dirty="0"/>
              <a:t>D:  </a:t>
            </a:r>
            <a:r>
              <a:rPr lang="en-US" altLang="en-US" sz="2000" dirty="0"/>
              <a:t>Black powder, HE &amp; ammo containing HE without its own means of initiation &amp; w/o propelling charge (Demo)</a:t>
            </a:r>
          </a:p>
          <a:p>
            <a:endParaRPr lang="en-US" altLang="en-US" sz="1200" b="1" dirty="0"/>
          </a:p>
          <a:p>
            <a:r>
              <a:rPr lang="en-US" altLang="en-US" sz="2000" b="1" dirty="0"/>
              <a:t>E:  </a:t>
            </a:r>
            <a:r>
              <a:rPr lang="en-US" altLang="en-US" sz="2000" dirty="0"/>
              <a:t>HE &amp; ammo containing HE without its own means of initiation &amp; w/o propelling charge HE (Arty/Rockets)</a:t>
            </a:r>
          </a:p>
          <a:p>
            <a:endParaRPr lang="en-US" altLang="en-US" sz="2000" dirty="0" smtClean="0"/>
          </a:p>
          <a:p>
            <a:pPr>
              <a:buFont typeface="Wingdings" pitchFamily="2" charset="2"/>
              <a:buChar char="Ø"/>
            </a:pPr>
            <a:endParaRPr lang="en-US" altLang="en-US" dirty="0" smtClean="0"/>
          </a:p>
          <a:p>
            <a:pPr>
              <a:buFont typeface="Wingdings" pitchFamily="2" charset="2"/>
              <a:buChar char="Ø"/>
            </a:pPr>
            <a:endParaRPr lang="en-US" altLang="en-US" sz="1100" dirty="0" smtClean="0"/>
          </a:p>
          <a:p>
            <a:pPr>
              <a:buFont typeface="Wingdings" pitchFamily="2" charset="2"/>
              <a:buChar char="Ø"/>
            </a:pPr>
            <a:endParaRPr lang="en-US" altLang="en-US" sz="800" dirty="0" smtClean="0"/>
          </a:p>
        </p:txBody>
      </p:sp>
      <p:sp>
        <p:nvSpPr>
          <p:cNvPr id="2191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fld id="{8F9C240F-772A-4ABA-AE6A-78D77C28DB5B}" type="slidenum">
              <a:rPr lang="en-US" altLang="en-US" sz="1400" smtClean="0"/>
              <a:pPr/>
              <a:t>15</a:t>
            </a:fld>
            <a:endParaRPr lang="en-US" altLang="en-US" sz="1400" smtClean="0"/>
          </a:p>
        </p:txBody>
      </p:sp>
      <p:sp>
        <p:nvSpPr>
          <p:cNvPr id="5"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Content Placeholder 8"/>
          <p:cNvSpPr>
            <a:spLocks noGrp="1"/>
          </p:cNvSpPr>
          <p:nvPr>
            <p:ph sz="quarter" idx="4"/>
          </p:nvPr>
        </p:nvSpPr>
        <p:spPr>
          <a:xfrm>
            <a:off x="0" y="1905000"/>
            <a:ext cx="9144000" cy="4953000"/>
          </a:xfrm>
        </p:spPr>
        <p:txBody>
          <a:bodyPr/>
          <a:lstStyle/>
          <a:p>
            <a:r>
              <a:rPr lang="en-US" altLang="en-US" sz="2000" b="1" dirty="0" smtClean="0"/>
              <a:t>F:</a:t>
            </a:r>
            <a:r>
              <a:rPr lang="en-US" altLang="en-US" b="1" dirty="0" smtClean="0"/>
              <a:t>  </a:t>
            </a:r>
            <a:r>
              <a:rPr lang="en-US" altLang="en-US" sz="2000" dirty="0" smtClean="0"/>
              <a:t>Ammo Containing HE with its own means of initiation &amp; with Propelling Charge (Frag Grenades)</a:t>
            </a:r>
          </a:p>
          <a:p>
            <a:endParaRPr lang="en-US" altLang="en-US" sz="1200" dirty="0" smtClean="0"/>
          </a:p>
          <a:p>
            <a:r>
              <a:rPr lang="en-US" altLang="en-US" sz="2000" b="1" dirty="0" smtClean="0"/>
              <a:t>G:</a:t>
            </a:r>
            <a:r>
              <a:rPr lang="en-US" altLang="en-US" b="1" dirty="0" smtClean="0"/>
              <a:t>  </a:t>
            </a:r>
            <a:r>
              <a:rPr lang="en-US" altLang="en-US" sz="2000" dirty="0" smtClean="0"/>
              <a:t>Fireworks, illuminating, incendiary &amp; smoke (Pyro &amp; Small Arms)</a:t>
            </a:r>
          </a:p>
          <a:p>
            <a:endParaRPr lang="en-US" altLang="en-US" sz="1200" dirty="0"/>
          </a:p>
          <a:p>
            <a:r>
              <a:rPr lang="en-US" altLang="en-US" sz="2000" b="1" dirty="0"/>
              <a:t>H:  </a:t>
            </a:r>
            <a:r>
              <a:rPr lang="en-US" altLang="en-US" sz="2000" dirty="0"/>
              <a:t>Ammo containing both explosives &amp; WP </a:t>
            </a:r>
          </a:p>
          <a:p>
            <a:endParaRPr lang="en-US" altLang="en-US" sz="1200" dirty="0"/>
          </a:p>
          <a:p>
            <a:r>
              <a:rPr lang="en-US" altLang="en-US" sz="2000" b="1" dirty="0"/>
              <a:t>S:  </a:t>
            </a:r>
            <a:r>
              <a:rPr lang="en-US" altLang="en-US" sz="2000" dirty="0"/>
              <a:t>Ammo presenting no significant hazard (Small Arms)</a:t>
            </a:r>
          </a:p>
          <a:p>
            <a:endParaRPr lang="en-US" altLang="en-US" sz="2000" dirty="0"/>
          </a:p>
          <a:p>
            <a:endParaRPr lang="en-US" altLang="en-US" sz="2000" dirty="0" smtClean="0"/>
          </a:p>
        </p:txBody>
      </p:sp>
      <p:sp>
        <p:nvSpPr>
          <p:cNvPr id="22016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fld id="{58858992-236E-4FB1-9890-0A68E3438E6C}" type="slidenum">
              <a:rPr lang="en-US" altLang="en-US" sz="1400" smtClean="0"/>
              <a:pPr/>
              <a:t>16</a:t>
            </a:fld>
            <a:endParaRPr lang="en-US" altLang="en-US" sz="1400" smtClean="0"/>
          </a:p>
        </p:txBody>
      </p:sp>
      <p:sp>
        <p:nvSpPr>
          <p:cNvPr id="5"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2211"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22501" t="31667" r="10001" b="11667"/>
          <a:stretch>
            <a:fillRect/>
          </a:stretch>
        </p:blipFill>
        <p:spPr>
          <a:xfrm>
            <a:off x="0" y="1905000"/>
            <a:ext cx="9144000" cy="4953000"/>
          </a:xfrm>
        </p:spPr>
      </p:pic>
      <p:sp>
        <p:nvSpPr>
          <p:cNvPr id="4"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Content Placeholder 4"/>
          <p:cNvSpPr>
            <a:spLocks noGrp="1"/>
          </p:cNvSpPr>
          <p:nvPr>
            <p:ph idx="1"/>
          </p:nvPr>
        </p:nvSpPr>
        <p:spPr>
          <a:xfrm>
            <a:off x="0" y="1905000"/>
            <a:ext cx="9144000" cy="4953000"/>
          </a:xfrm>
        </p:spPr>
        <p:txBody>
          <a:bodyPr/>
          <a:lstStyle/>
          <a:p>
            <a:pPr marL="0" indent="0" algn="ctr">
              <a:buNone/>
            </a:pPr>
            <a:r>
              <a:rPr lang="en-US" altLang="en-US" sz="2400" b="1" dirty="0" smtClean="0"/>
              <a:t>Notes</a:t>
            </a:r>
          </a:p>
          <a:p>
            <a:pPr marL="0" indent="0" algn="ctr">
              <a:buNone/>
            </a:pPr>
            <a:endParaRPr lang="en-US" altLang="en-US" sz="1200" b="1" dirty="0" smtClean="0"/>
          </a:p>
          <a:p>
            <a:pPr>
              <a:buFontTx/>
              <a:buAutoNum type="arabicPeriod"/>
            </a:pPr>
            <a:r>
              <a:rPr lang="en-US" altLang="en-US" sz="1800" dirty="0" smtClean="0"/>
              <a:t>The marking “X” at an intersection of the above chart indicates that these groups may be combined in storage.  Otherwise, mixing is either prohibited or restricted per note 2 below.</a:t>
            </a:r>
          </a:p>
          <a:p>
            <a:pPr>
              <a:buFontTx/>
              <a:buAutoNum type="arabicPeriod"/>
            </a:pPr>
            <a:endParaRPr lang="en-US" altLang="en-US" sz="1200" dirty="0"/>
          </a:p>
          <a:p>
            <a:pPr>
              <a:buFontTx/>
              <a:buAutoNum type="arabicPeriod"/>
            </a:pPr>
            <a:r>
              <a:rPr lang="en-US" altLang="en-US" sz="1800" dirty="0" smtClean="0"/>
              <a:t>The marking “Z” at an intersection of the above chart indicates that, when warranted by operational considerations or magazine non-availability, and when safety is not sacrificed, logical mixed storage of some items of different groups may be authorized by NOSSA upon written request. Mixing of limited quantities of some groups, as authorized by note 5 below, does not require a written request. Authorization is not to be considered a waiver. Combinations that violate the principles of paragraph 3-9 require justification by waiver or</a:t>
            </a:r>
          </a:p>
          <a:p>
            <a:pPr>
              <a:buFontTx/>
              <a:buNone/>
            </a:pPr>
            <a:r>
              <a:rPr lang="en-US" altLang="en-US" sz="1800" dirty="0" smtClean="0"/>
              <a:t>       exemption. Examples of acceptable combinations of class 1 are:</a:t>
            </a:r>
          </a:p>
          <a:p>
            <a:pPr>
              <a:buFontTx/>
              <a:buNone/>
            </a:pPr>
            <a:endParaRPr lang="en-US" altLang="en-US" sz="1200" dirty="0" smtClean="0"/>
          </a:p>
          <a:p>
            <a:pPr lvl="1">
              <a:buFontTx/>
              <a:buAutoNum type="alphaLcPeriod"/>
            </a:pPr>
            <a:r>
              <a:rPr lang="en-US" altLang="en-US" sz="1400" dirty="0" smtClean="0"/>
              <a:t>Division 1, group A initiating explosives with division 1, group B </a:t>
            </a:r>
            <a:r>
              <a:rPr lang="en-US" altLang="en-US" sz="1400" dirty="0" err="1" smtClean="0"/>
              <a:t>fuzes</a:t>
            </a:r>
            <a:r>
              <a:rPr lang="en-US" altLang="en-US" sz="1400" dirty="0" smtClean="0"/>
              <a:t> not containing two or more independent safety features.</a:t>
            </a:r>
          </a:p>
          <a:p>
            <a:pPr lvl="1">
              <a:buFontTx/>
              <a:buAutoNum type="alphaLcPeriod"/>
            </a:pPr>
            <a:endParaRPr lang="en-US" altLang="en-US" sz="1200" dirty="0" smtClean="0"/>
          </a:p>
          <a:p>
            <a:pPr lvl="1">
              <a:buFontTx/>
              <a:buAutoNum type="alphaLcPeriod"/>
            </a:pPr>
            <a:r>
              <a:rPr lang="en-US" altLang="en-US" sz="1400" dirty="0" smtClean="0"/>
              <a:t>Division 3, group C bulk propellants or bagged propelling charges with division 3, group G pyrotechnics without their own means of initiation.</a:t>
            </a:r>
          </a:p>
        </p:txBody>
      </p:sp>
      <p:sp>
        <p:nvSpPr>
          <p:cNvPr id="4"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Content Placeholder 2"/>
          <p:cNvSpPr>
            <a:spLocks noGrp="1"/>
          </p:cNvSpPr>
          <p:nvPr>
            <p:ph idx="1"/>
          </p:nvPr>
        </p:nvSpPr>
        <p:spPr>
          <a:xfrm>
            <a:off x="0" y="1905000"/>
            <a:ext cx="9144000" cy="4953000"/>
          </a:xfrm>
        </p:spPr>
        <p:txBody>
          <a:bodyPr/>
          <a:lstStyle/>
          <a:p>
            <a:pPr>
              <a:buFont typeface="+mj-lt"/>
              <a:buAutoNum type="arabicPeriod" startAt="3"/>
            </a:pPr>
            <a:r>
              <a:rPr lang="en-US" altLang="en-US" sz="1800" dirty="0" smtClean="0"/>
              <a:t>Equal numbers of separately packaged components of complete rounds of any single type of ammunition may be stored together. When so stored, compatibility is that of the assembled round; i.e., WP filler in group H, HE filler in groups D, E, or F, as appropriate.</a:t>
            </a:r>
          </a:p>
          <a:p>
            <a:pPr>
              <a:buFont typeface="+mj-lt"/>
              <a:buAutoNum type="arabicPeriod" startAt="3"/>
            </a:pPr>
            <a:endParaRPr lang="en-US" altLang="en-US" sz="1200" dirty="0"/>
          </a:p>
          <a:p>
            <a:pPr>
              <a:buFont typeface="+mj-lt"/>
              <a:buAutoNum type="arabicPeriod" startAt="3"/>
            </a:pPr>
            <a:r>
              <a:rPr lang="en-US" altLang="en-US" sz="1800" dirty="0" smtClean="0"/>
              <a:t>Ammunition designated “practice” by NSN and nomenclature may be stored with the fully loaded ammunition it simulates.</a:t>
            </a:r>
          </a:p>
          <a:p>
            <a:pPr>
              <a:buFont typeface="+mj-lt"/>
              <a:buAutoNum type="arabicPeriod" startAt="3"/>
            </a:pPr>
            <a:endParaRPr lang="en-US" altLang="en-US" sz="1200" dirty="0"/>
          </a:p>
          <a:p>
            <a:pPr>
              <a:buFont typeface="+mj-lt"/>
              <a:buAutoNum type="arabicPeriod" startAt="3"/>
            </a:pPr>
            <a:r>
              <a:rPr lang="en-US" altLang="en-US" sz="1800" dirty="0" smtClean="0"/>
              <a:t>Mixing of compatibility groups (except items in groups A, K, and L) is authorized when the total quantity does not exceed 1,000 pounds NEW. Mixed storage that exceeds 1,000 pounds NEW must be approved by NOSSA.</a:t>
            </a:r>
          </a:p>
          <a:p>
            <a:pPr>
              <a:buFont typeface="+mj-lt"/>
              <a:buAutoNum type="arabicPeriod" startAt="3"/>
            </a:pPr>
            <a:endParaRPr lang="en-US" altLang="en-US" sz="1200" dirty="0"/>
          </a:p>
          <a:p>
            <a:pPr>
              <a:buFont typeface="+mj-lt"/>
              <a:buAutoNum type="arabicPeriod" startAt="3"/>
            </a:pPr>
            <a:r>
              <a:rPr lang="en-US" altLang="en-US" sz="1800" dirty="0" smtClean="0"/>
              <a:t>Mixing in storage of hazard Class 1 ammunition or ammunition components with hazard Class 2 through 9 ammunition or ammunition components, or with non-regulated items assigned a compatibility group, is authorized, provided storage is in accordance with the compatibility group assigned.</a:t>
            </a:r>
          </a:p>
          <a:p>
            <a:pPr>
              <a:buFontTx/>
              <a:buNone/>
            </a:pPr>
            <a:endParaRPr lang="en-US" altLang="en-US" sz="1800" dirty="0" smtClean="0"/>
          </a:p>
        </p:txBody>
      </p:sp>
      <p:sp>
        <p:nvSpPr>
          <p:cNvPr id="4"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Content Placeholder 2"/>
          <p:cNvSpPr>
            <a:spLocks noGrp="1"/>
          </p:cNvSpPr>
          <p:nvPr>
            <p:ph idx="1"/>
          </p:nvPr>
        </p:nvSpPr>
        <p:spPr>
          <a:xfrm>
            <a:off x="0" y="1905000"/>
            <a:ext cx="9144000" cy="4953000"/>
          </a:xfrm>
        </p:spPr>
        <p:txBody>
          <a:bodyPr/>
          <a:lstStyle/>
          <a:p>
            <a:pPr marL="0" indent="0" algn="ctr">
              <a:buNone/>
            </a:pPr>
            <a:r>
              <a:rPr lang="en-US" altLang="en-US" sz="2800" b="1" dirty="0" smtClean="0"/>
              <a:t>Overview</a:t>
            </a:r>
          </a:p>
          <a:p>
            <a:pPr>
              <a:buFont typeface="Arial" pitchFamily="34" charset="0"/>
              <a:buChar char="•"/>
            </a:pPr>
            <a:endParaRPr lang="en-US" altLang="en-US" sz="1200" dirty="0" smtClean="0"/>
          </a:p>
          <a:p>
            <a:pPr>
              <a:buFont typeface="Arial" pitchFamily="34" charset="0"/>
              <a:buChar char="•"/>
            </a:pPr>
            <a:r>
              <a:rPr lang="en-US" altLang="en-US" sz="2400" dirty="0" smtClean="0"/>
              <a:t>Hazard Class/Divisions</a:t>
            </a:r>
          </a:p>
          <a:p>
            <a:pPr>
              <a:buFont typeface="Arial" pitchFamily="34" charset="0"/>
              <a:buChar char="•"/>
            </a:pPr>
            <a:endParaRPr lang="en-US" altLang="en-US" sz="1100" dirty="0" smtClean="0"/>
          </a:p>
          <a:p>
            <a:pPr>
              <a:buFont typeface="Arial" pitchFamily="34" charset="0"/>
              <a:buChar char="•"/>
            </a:pPr>
            <a:r>
              <a:rPr lang="en-US" altLang="en-US" sz="2400" dirty="0" smtClean="0"/>
              <a:t>Fire </a:t>
            </a:r>
            <a:r>
              <a:rPr lang="en-US" altLang="en-US" sz="2400" dirty="0" smtClean="0">
                <a:solidFill>
                  <a:srgbClr val="000000"/>
                </a:solidFill>
              </a:rPr>
              <a:t>Hazard Symbols/Transportation Placards</a:t>
            </a:r>
          </a:p>
          <a:p>
            <a:pPr>
              <a:buFont typeface="Arial" pitchFamily="34" charset="0"/>
              <a:buChar char="•"/>
            </a:pPr>
            <a:endParaRPr lang="en-US" altLang="en-US" sz="1100" dirty="0" smtClean="0"/>
          </a:p>
          <a:p>
            <a:pPr>
              <a:buFont typeface="Arial" pitchFamily="34" charset="0"/>
              <a:buChar char="•"/>
            </a:pPr>
            <a:r>
              <a:rPr lang="en-US" altLang="en-US" sz="2400" dirty="0" smtClean="0"/>
              <a:t>Compatibility Groups (storage and transportation)</a:t>
            </a:r>
          </a:p>
          <a:p>
            <a:pPr>
              <a:buFont typeface="Arial" pitchFamily="34" charset="0"/>
              <a:buChar char="•"/>
            </a:pPr>
            <a:endParaRPr lang="en-US" altLang="en-US" sz="1100" dirty="0" smtClean="0"/>
          </a:p>
          <a:p>
            <a:pPr>
              <a:buFont typeface="Arial" pitchFamily="34" charset="0"/>
              <a:buChar char="•"/>
            </a:pPr>
            <a:r>
              <a:rPr lang="en-US" altLang="en-US" sz="2400" dirty="0" smtClean="0"/>
              <a:t>Security Risk Categories</a:t>
            </a:r>
          </a:p>
        </p:txBody>
      </p:sp>
      <p:sp>
        <p:nvSpPr>
          <p:cNvPr id="5"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fld id="{29047D1B-5A63-4B48-A414-91F3477649FA}" type="slidenum">
              <a:rPr lang="en-US" altLang="en-US" sz="1400" smtClean="0"/>
              <a:pPr/>
              <a:t>20</a:t>
            </a:fld>
            <a:endParaRPr lang="en-US" altLang="en-US" sz="1400" smtClean="0"/>
          </a:p>
        </p:txBody>
      </p:sp>
      <p:pic>
        <p:nvPicPr>
          <p:cNvPr id="225283" name="Content Placeholder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1905000"/>
            <a:ext cx="9144000" cy="4953000"/>
          </a:xfrm>
        </p:spPr>
      </p:pic>
      <p:sp>
        <p:nvSpPr>
          <p:cNvPr id="5"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Content Placeholder 5"/>
          <p:cNvSpPr>
            <a:spLocks noGrp="1"/>
          </p:cNvSpPr>
          <p:nvPr>
            <p:ph idx="1"/>
          </p:nvPr>
        </p:nvSpPr>
        <p:spPr>
          <a:xfrm>
            <a:off x="0" y="1981200"/>
            <a:ext cx="9144000" cy="4724400"/>
          </a:xfrm>
        </p:spPr>
        <p:txBody>
          <a:bodyPr/>
          <a:lstStyle/>
          <a:p>
            <a:r>
              <a:rPr lang="en-US" altLang="en-US" sz="1800" dirty="0" smtClean="0"/>
              <a:t>For motor vehicles the letter “X” in the table indicates that explosives of different compatibility groups may not be carried  on the same transport vehicle. For railcars the letter “X” indicates that explosives of different compatibility groups may not be carried on the same railcar unless packed in separate freight containers (e.g. two or more freight containers mounted upon the same railcar).</a:t>
            </a:r>
          </a:p>
          <a:p>
            <a:pPr>
              <a:buFontTx/>
              <a:buNone/>
            </a:pPr>
            <a:endParaRPr lang="en-US" altLang="en-US" sz="1800" dirty="0" smtClean="0"/>
          </a:p>
          <a:p>
            <a:pPr>
              <a:buFont typeface="+mj-lt"/>
              <a:buAutoNum type="arabicPeriod"/>
            </a:pPr>
            <a:r>
              <a:rPr lang="en-US" altLang="en-US" sz="1800" dirty="0" smtClean="0"/>
              <a:t>Means explosives from compatibility group L may only be carried on the same motor vehicle or railcar with an identical explosive.</a:t>
            </a:r>
          </a:p>
          <a:p>
            <a:pPr>
              <a:buFont typeface="+mj-lt"/>
              <a:buAutoNum type="arabicPeriod"/>
            </a:pPr>
            <a:endParaRPr lang="en-US" altLang="en-US" sz="1800" dirty="0"/>
          </a:p>
          <a:p>
            <a:pPr>
              <a:buFont typeface="+mj-lt"/>
              <a:buAutoNum type="arabicPeriod"/>
            </a:pPr>
            <a:r>
              <a:rPr lang="en-US" altLang="en-US" sz="1800" dirty="0" smtClean="0"/>
              <a:t>Means any combination of explosives from compatibility group C, D, or E is assigned to compatibility group E.</a:t>
            </a:r>
          </a:p>
          <a:p>
            <a:pPr>
              <a:buFont typeface="+mj-lt"/>
              <a:buAutoNum type="arabicPeriod"/>
            </a:pPr>
            <a:endParaRPr lang="en-US" altLang="en-US" sz="1800" dirty="0" smtClean="0"/>
          </a:p>
          <a:p>
            <a:pPr>
              <a:buFont typeface="+mj-lt"/>
              <a:buAutoNum type="arabicPeriod"/>
            </a:pPr>
            <a:r>
              <a:rPr lang="en-US" altLang="en-US" sz="1800" dirty="0" smtClean="0"/>
              <a:t>Means any combination of explosives from compatibility group C, D, or E with those in compatibility group N is assigned to compatibility group D.</a:t>
            </a:r>
          </a:p>
        </p:txBody>
      </p:sp>
      <p:sp>
        <p:nvSpPr>
          <p:cNvPr id="4"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Content Placeholder 2"/>
          <p:cNvSpPr>
            <a:spLocks noGrp="1"/>
          </p:cNvSpPr>
          <p:nvPr>
            <p:ph idx="1"/>
          </p:nvPr>
        </p:nvSpPr>
        <p:spPr>
          <a:xfrm>
            <a:off x="0" y="1981200"/>
            <a:ext cx="9144000" cy="4114800"/>
          </a:xfrm>
        </p:spPr>
        <p:txBody>
          <a:bodyPr/>
          <a:lstStyle/>
          <a:p>
            <a:pPr>
              <a:buFont typeface="+mj-lt"/>
              <a:buAutoNum type="arabicPeriod" startAt="4"/>
            </a:pPr>
            <a:r>
              <a:rPr lang="en-US" altLang="en-US" sz="1800" dirty="0" smtClean="0"/>
              <a:t>Means detonators and detonating primers, Division 1.4S (Class C explosives), may not be loaded in the same railcar with Division 1.1 and 1.2 (Class A explosive) materials as described in 49 CFR 174.81 (g)(3)(iv). Also, see 49 CFR 177.835 (g) for restrictions of detonator assemblies, boosters with detonators, and detonators on public highway.</a:t>
            </a:r>
          </a:p>
          <a:p>
            <a:pPr>
              <a:buFont typeface="+mj-lt"/>
              <a:buAutoNum type="arabicPeriod" startAt="4"/>
            </a:pPr>
            <a:endParaRPr lang="en-US" altLang="en-US" sz="1800" dirty="0" smtClean="0"/>
          </a:p>
          <a:p>
            <a:pPr>
              <a:buFont typeface="+mj-lt"/>
              <a:buAutoNum type="arabicPeriod" startAt="4"/>
            </a:pPr>
            <a:r>
              <a:rPr lang="en-US" altLang="en-US" sz="1800" dirty="0" smtClean="0"/>
              <a:t>Means Division 1.4S fireworks may not be loaded in the same motor vehicle or rail car with Division 1.1 or 1.2 (Class A explosive) materials.</a:t>
            </a:r>
          </a:p>
          <a:p>
            <a:pPr>
              <a:buFont typeface="+mj-lt"/>
              <a:buAutoNum type="arabicPeriod" startAt="4"/>
            </a:pPr>
            <a:endParaRPr lang="en-US" altLang="en-US" sz="1800" dirty="0" smtClean="0"/>
          </a:p>
          <a:p>
            <a:pPr>
              <a:buFont typeface="+mj-lt"/>
              <a:buAutoNum type="arabicPeriod" startAt="4"/>
            </a:pPr>
            <a:r>
              <a:rPr lang="en-US" altLang="en-US" sz="1800" dirty="0"/>
              <a:t>M</a:t>
            </a:r>
            <a:r>
              <a:rPr lang="en-US" altLang="en-US" sz="1800" dirty="0" smtClean="0"/>
              <a:t>eans explosive articles in compatibility group G, other than fireworks and those requiring special stowage, may be stowed with articles of compatibility groups C, D and E, provided no explosive substances are carried in the same vehicle.</a:t>
            </a:r>
          </a:p>
          <a:p>
            <a:pPr>
              <a:buFont typeface="+mj-lt"/>
              <a:buAutoNum type="arabicPeriod" startAt="4"/>
            </a:pPr>
            <a:endParaRPr lang="en-US" altLang="en-US" sz="1800" dirty="0" smtClean="0"/>
          </a:p>
        </p:txBody>
      </p:sp>
      <p:sp>
        <p:nvSpPr>
          <p:cNvPr id="4"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2819400"/>
            <a:ext cx="9144000" cy="1470025"/>
          </a:xfrm>
        </p:spPr>
        <p:txBody>
          <a:bodyPr/>
          <a:lstStyle/>
          <a:p>
            <a:pPr>
              <a:defRPr/>
            </a:pPr>
            <a:r>
              <a:rPr lang="en-US" sz="7200" dirty="0" smtClean="0"/>
              <a:t>Questions</a:t>
            </a:r>
            <a:endParaRPr lang="en-US" sz="7200" dirty="0"/>
          </a:p>
        </p:txBody>
      </p:sp>
      <p:sp>
        <p:nvSpPr>
          <p:cNvPr id="22835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fld id="{749D6B8A-297C-468A-AA75-1A28D6F26EB4}" type="slidenum">
              <a:rPr lang="en-US" altLang="en-US" sz="1400" smtClean="0"/>
              <a:pPr/>
              <a:t>23</a:t>
            </a:fld>
            <a:endParaRPr lang="en-US" altLang="en-US" sz="1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3" name="Content Placeholder 2"/>
          <p:cNvSpPr>
            <a:spLocks noGrp="1"/>
          </p:cNvSpPr>
          <p:nvPr>
            <p:ph idx="1"/>
          </p:nvPr>
        </p:nvSpPr>
        <p:spPr>
          <a:xfrm>
            <a:off x="0" y="1905000"/>
            <a:ext cx="9144000" cy="4953000"/>
          </a:xfrm>
        </p:spPr>
        <p:txBody>
          <a:bodyPr/>
          <a:lstStyle/>
          <a:p>
            <a:pPr marL="0" indent="0" algn="ctr">
              <a:buNone/>
            </a:pPr>
            <a:r>
              <a:rPr lang="en-US" altLang="en-US" sz="2800" b="1" dirty="0" smtClean="0"/>
              <a:t>Hazard Class</a:t>
            </a:r>
          </a:p>
          <a:p>
            <a:pPr>
              <a:buFont typeface="Arial" pitchFamily="34" charset="0"/>
              <a:buChar char="•"/>
            </a:pPr>
            <a:endParaRPr lang="en-US" altLang="en-US" sz="1200" dirty="0" smtClean="0"/>
          </a:p>
          <a:p>
            <a:pPr>
              <a:buFont typeface="Arial" pitchFamily="34" charset="0"/>
              <a:buChar char="•"/>
            </a:pPr>
            <a:r>
              <a:rPr lang="en-US" altLang="en-US" sz="2400" dirty="0" smtClean="0"/>
              <a:t>There are a total of nine different hazard classes.</a:t>
            </a:r>
          </a:p>
          <a:p>
            <a:pPr>
              <a:buFont typeface="Arial" pitchFamily="34" charset="0"/>
              <a:buChar char="•"/>
            </a:pPr>
            <a:endParaRPr lang="en-US" altLang="en-US" sz="1200" dirty="0" smtClean="0"/>
          </a:p>
          <a:p>
            <a:pPr>
              <a:buFont typeface="Arial" pitchFamily="34" charset="0"/>
              <a:buChar char="•"/>
            </a:pPr>
            <a:r>
              <a:rPr lang="en-US" altLang="en-US" sz="2400" dirty="0" smtClean="0"/>
              <a:t>Each hazard class is based on chemical and physical characteristics of the material and its reaction under various conditions.</a:t>
            </a:r>
          </a:p>
          <a:p>
            <a:pPr>
              <a:buFont typeface="Arial" pitchFamily="34" charset="0"/>
              <a:buChar char="•"/>
            </a:pPr>
            <a:endParaRPr lang="en-US" altLang="en-US" sz="1200" dirty="0" smtClean="0"/>
          </a:p>
          <a:p>
            <a:pPr lvl="1"/>
            <a:r>
              <a:rPr lang="en-US" altLang="en-US" sz="2000" dirty="0" smtClean="0"/>
              <a:t>Hazard Class 1 – Explosives</a:t>
            </a:r>
          </a:p>
          <a:p>
            <a:pPr lvl="1"/>
            <a:endParaRPr lang="en-US" altLang="en-US" sz="1200" dirty="0" smtClean="0"/>
          </a:p>
          <a:p>
            <a:pPr lvl="1"/>
            <a:r>
              <a:rPr lang="en-US" altLang="en-US" sz="2000" dirty="0" smtClean="0"/>
              <a:t>Hazard Class 6 – Toxic  and infectious substances</a:t>
            </a:r>
          </a:p>
        </p:txBody>
      </p:sp>
      <p:sp>
        <p:nvSpPr>
          <p:cNvPr id="4"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Content Placeholder 2"/>
          <p:cNvSpPr>
            <a:spLocks noGrp="1"/>
          </p:cNvSpPr>
          <p:nvPr>
            <p:ph idx="1"/>
          </p:nvPr>
        </p:nvSpPr>
        <p:spPr>
          <a:xfrm>
            <a:off x="0" y="1905000"/>
            <a:ext cx="9144000" cy="4953000"/>
          </a:xfrm>
        </p:spPr>
        <p:txBody>
          <a:bodyPr/>
          <a:lstStyle/>
          <a:p>
            <a:pPr marL="0" indent="0" algn="ctr">
              <a:buNone/>
            </a:pPr>
            <a:r>
              <a:rPr lang="en-US" altLang="en-US" sz="2400" b="1" dirty="0" smtClean="0"/>
              <a:t>Hazard Class/Division</a:t>
            </a:r>
          </a:p>
          <a:p>
            <a:pPr marL="0" indent="0" algn="ctr">
              <a:buNone/>
            </a:pPr>
            <a:endParaRPr lang="en-US" altLang="en-US" sz="1600" b="1" dirty="0" smtClean="0"/>
          </a:p>
          <a:p>
            <a:r>
              <a:rPr lang="en-US" altLang="en-US" sz="2400" dirty="0" smtClean="0"/>
              <a:t>Hazard Class 1 is composed of 6 divisions:</a:t>
            </a:r>
          </a:p>
          <a:p>
            <a:pPr lvl="1"/>
            <a:endParaRPr lang="en-US" altLang="en-US" sz="1200" dirty="0" smtClean="0"/>
          </a:p>
          <a:p>
            <a:pPr lvl="1"/>
            <a:r>
              <a:rPr lang="en-US" altLang="en-US" sz="2000" dirty="0" smtClean="0"/>
              <a:t>Division 1 – Mass Explosion</a:t>
            </a:r>
          </a:p>
          <a:p>
            <a:pPr lvl="1"/>
            <a:r>
              <a:rPr lang="en-US" altLang="en-US" sz="2000" dirty="0" smtClean="0"/>
              <a:t>Division 2 – Fragment Producing</a:t>
            </a:r>
          </a:p>
          <a:p>
            <a:pPr lvl="1"/>
            <a:r>
              <a:rPr lang="en-US" altLang="en-US" sz="2000" dirty="0" smtClean="0"/>
              <a:t>Division 3 – Mass Fire</a:t>
            </a:r>
          </a:p>
          <a:p>
            <a:pPr lvl="1"/>
            <a:r>
              <a:rPr lang="en-US" altLang="en-US" sz="2000" dirty="0" smtClean="0"/>
              <a:t>Division 4 – Moderate Fire	</a:t>
            </a:r>
            <a:endParaRPr lang="en-US" altLang="en-US" sz="1800" dirty="0" smtClean="0"/>
          </a:p>
          <a:p>
            <a:pPr lvl="1"/>
            <a:r>
              <a:rPr lang="en-US" altLang="en-US" sz="2000" dirty="0" smtClean="0"/>
              <a:t>Division 5 – Very Insensitive</a:t>
            </a:r>
          </a:p>
          <a:p>
            <a:pPr lvl="1"/>
            <a:r>
              <a:rPr lang="en-US" altLang="en-US" sz="2000" dirty="0" smtClean="0"/>
              <a:t>Division 6 – Extremely Insensitive</a:t>
            </a:r>
            <a:endParaRPr lang="en-US" altLang="en-US" sz="1800" dirty="0" smtClean="0"/>
          </a:p>
        </p:txBody>
      </p:sp>
      <p:sp>
        <p:nvSpPr>
          <p:cNvPr id="4"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1" name="Text Box 3"/>
          <p:cNvSpPr txBox="1">
            <a:spLocks noChangeArrowheads="1"/>
          </p:cNvSpPr>
          <p:nvPr/>
        </p:nvSpPr>
        <p:spPr bwMode="auto">
          <a:xfrm>
            <a:off x="7010400" y="6400800"/>
            <a:ext cx="1981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r>
              <a:rPr lang="en-US" altLang="en-US" sz="1200"/>
              <a:t>                                                          </a:t>
            </a:r>
          </a:p>
        </p:txBody>
      </p:sp>
      <p:sp>
        <p:nvSpPr>
          <p:cNvPr id="206852" name="Text Box 4"/>
          <p:cNvSpPr txBox="1">
            <a:spLocks noChangeArrowheads="1"/>
          </p:cNvSpPr>
          <p:nvPr/>
        </p:nvSpPr>
        <p:spPr bwMode="auto">
          <a:xfrm>
            <a:off x="1355725" y="955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endParaRPr lang="en-US" altLang="en-US" sz="2800"/>
          </a:p>
        </p:txBody>
      </p:sp>
      <p:sp>
        <p:nvSpPr>
          <p:cNvPr id="258055" name="Rectangle 7"/>
          <p:cNvSpPr>
            <a:spLocks noChangeArrowheads="1"/>
          </p:cNvSpPr>
          <p:nvPr/>
        </p:nvSpPr>
        <p:spPr bwMode="auto">
          <a:xfrm>
            <a:off x="0" y="1922463"/>
            <a:ext cx="5638800" cy="4856714"/>
          </a:xfrm>
          <a:prstGeom prst="rect">
            <a:avLst/>
          </a:prstGeom>
          <a:noFill/>
          <a:ln w="9525">
            <a:noFill/>
            <a:miter lim="800000"/>
            <a:headEnd/>
            <a:tailEnd/>
          </a:ln>
          <a:effectLst/>
        </p:spPr>
        <p:txBody>
          <a:bodyPr>
            <a:spAutoFit/>
          </a:bodyPr>
          <a:lstStyle/>
          <a:p>
            <a:pPr algn="ctr" eaLnBrk="0" hangingPunct="0">
              <a:defRPr/>
            </a:pPr>
            <a:r>
              <a:rPr lang="en-US" sz="2400" b="1" dirty="0" smtClean="0">
                <a:solidFill>
                  <a:srgbClr val="000000"/>
                </a:solidFill>
                <a:latin typeface="+mn-lt"/>
              </a:rPr>
              <a:t>Symbols/Placards</a:t>
            </a:r>
            <a:endParaRPr lang="en-US" sz="2400" b="1" dirty="0">
              <a:solidFill>
                <a:srgbClr val="000000"/>
              </a:solidFill>
              <a:latin typeface="+mn-lt"/>
            </a:endParaRPr>
          </a:p>
          <a:p>
            <a:pPr algn="ctr" eaLnBrk="0" hangingPunct="0">
              <a:defRPr/>
            </a:pPr>
            <a:endParaRPr lang="en-US" sz="1200" b="1" dirty="0" smtClean="0">
              <a:latin typeface="+mn-lt"/>
            </a:endParaRPr>
          </a:p>
          <a:p>
            <a:pPr marL="342900" indent="-342900" eaLnBrk="0" hangingPunct="0">
              <a:buFont typeface="Arial" pitchFamily="34" charset="0"/>
              <a:buChar char="•"/>
              <a:defRPr/>
            </a:pPr>
            <a:r>
              <a:rPr lang="en-US" sz="2400" dirty="0" smtClean="0">
                <a:latin typeface="+mn-lt"/>
              </a:rPr>
              <a:t>Fire </a:t>
            </a:r>
            <a:r>
              <a:rPr lang="en-US" sz="2400" dirty="0">
                <a:latin typeface="+mn-lt"/>
              </a:rPr>
              <a:t>Symbol  1 / Transportation Placard </a:t>
            </a:r>
            <a:r>
              <a:rPr lang="en-US" sz="2400" dirty="0" smtClean="0">
                <a:latin typeface="+mn-lt"/>
              </a:rPr>
              <a:t>1.1</a:t>
            </a:r>
          </a:p>
          <a:p>
            <a:pPr marL="342900" indent="-342900" eaLnBrk="0" hangingPunct="0">
              <a:buFont typeface="Arial" pitchFamily="34" charset="0"/>
              <a:buChar char="•"/>
              <a:defRPr/>
            </a:pPr>
            <a:endParaRPr lang="en-US" sz="1200" dirty="0" smtClean="0">
              <a:latin typeface="+mn-lt"/>
            </a:endParaRPr>
          </a:p>
          <a:p>
            <a:pPr marL="742950" lvl="1" indent="-285750" eaLnBrk="0" hangingPunct="0">
              <a:spcBef>
                <a:spcPct val="20000"/>
              </a:spcBef>
              <a:buFontTx/>
              <a:buChar char="–"/>
            </a:pPr>
            <a:r>
              <a:rPr lang="en-US" sz="2000" dirty="0" smtClean="0">
                <a:latin typeface="+mn-lt"/>
              </a:rPr>
              <a:t>Do </a:t>
            </a:r>
            <a:r>
              <a:rPr lang="en-US" sz="2000" dirty="0">
                <a:latin typeface="+mn-lt"/>
              </a:rPr>
              <a:t>not attempt to fight fire unless </a:t>
            </a:r>
            <a:r>
              <a:rPr lang="en-US" sz="2000" dirty="0" smtClean="0">
                <a:latin typeface="+mn-lt"/>
              </a:rPr>
              <a:t>a rescue </a:t>
            </a:r>
            <a:r>
              <a:rPr lang="en-US" sz="2000" dirty="0">
                <a:latin typeface="+mn-lt"/>
              </a:rPr>
              <a:t>attempt is being </a:t>
            </a:r>
            <a:r>
              <a:rPr lang="en-US" sz="2000" dirty="0" smtClean="0">
                <a:latin typeface="+mn-lt"/>
              </a:rPr>
              <a:t>made</a:t>
            </a:r>
          </a:p>
          <a:p>
            <a:pPr marL="742950" lvl="1" indent="-285750" eaLnBrk="0" hangingPunct="0">
              <a:spcBef>
                <a:spcPct val="20000"/>
              </a:spcBef>
              <a:buFontTx/>
              <a:buChar char="–"/>
            </a:pPr>
            <a:endParaRPr lang="en-US" sz="1200" dirty="0" smtClean="0">
              <a:latin typeface="+mn-lt"/>
            </a:endParaRPr>
          </a:p>
          <a:p>
            <a:pPr marL="742950" lvl="1" indent="-285750" eaLnBrk="0" hangingPunct="0">
              <a:spcBef>
                <a:spcPct val="20000"/>
              </a:spcBef>
              <a:buFontTx/>
              <a:buChar char="–"/>
            </a:pPr>
            <a:r>
              <a:rPr lang="en-US" sz="2000" dirty="0" smtClean="0">
                <a:latin typeface="+mn-lt"/>
              </a:rPr>
              <a:t>Withdrawal </a:t>
            </a:r>
            <a:r>
              <a:rPr lang="en-US" sz="2000" dirty="0">
                <a:latin typeface="+mn-lt"/>
              </a:rPr>
              <a:t>distance </a:t>
            </a:r>
            <a:r>
              <a:rPr lang="en-US" sz="2000" dirty="0" smtClean="0">
                <a:latin typeface="+mn-lt"/>
              </a:rPr>
              <a:t>is:</a:t>
            </a:r>
          </a:p>
          <a:p>
            <a:pPr marL="1257300" lvl="2" indent="-342900" eaLnBrk="0" hangingPunct="0">
              <a:spcBef>
                <a:spcPct val="20000"/>
              </a:spcBef>
              <a:buFont typeface="Arial" pitchFamily="34" charset="0"/>
              <a:buChar char="•"/>
            </a:pPr>
            <a:r>
              <a:rPr lang="en-US" sz="2000" b="1" dirty="0" smtClean="0">
                <a:effectLst>
                  <a:outerShdw blurRad="38100" dist="38100" dir="2700000" algn="tl">
                    <a:srgbClr val="FFFFFF"/>
                  </a:outerShdw>
                </a:effectLst>
                <a:latin typeface="+mn-lt"/>
              </a:rPr>
              <a:t>2,500 </a:t>
            </a:r>
            <a:r>
              <a:rPr lang="en-US" sz="2000" b="1" dirty="0" err="1">
                <a:effectLst>
                  <a:outerShdw blurRad="38100" dist="38100" dir="2700000" algn="tl">
                    <a:srgbClr val="FFFFFF"/>
                  </a:outerShdw>
                </a:effectLst>
                <a:latin typeface="+mn-lt"/>
              </a:rPr>
              <a:t>ft</a:t>
            </a:r>
            <a:r>
              <a:rPr lang="en-US" sz="2000" b="1" dirty="0">
                <a:effectLst>
                  <a:outerShdw blurRad="38100" dist="38100" dir="2700000" algn="tl">
                    <a:srgbClr val="FFFFFF"/>
                  </a:outerShdw>
                </a:effectLst>
                <a:latin typeface="+mn-lt"/>
              </a:rPr>
              <a:t> for ≤15K NEW</a:t>
            </a:r>
          </a:p>
          <a:p>
            <a:pPr marL="1257300" lvl="2" indent="-342900" eaLnBrk="0" hangingPunct="0">
              <a:buFont typeface="Arial" pitchFamily="34" charset="0"/>
              <a:buChar char="•"/>
              <a:defRPr/>
            </a:pPr>
            <a:r>
              <a:rPr lang="en-US" sz="2000" b="1" dirty="0">
                <a:effectLst>
                  <a:outerShdw blurRad="38100" dist="38100" dir="2700000" algn="tl">
                    <a:srgbClr val="FFFFFF"/>
                  </a:outerShdw>
                </a:effectLst>
                <a:latin typeface="+mn-lt"/>
              </a:rPr>
              <a:t>4,000 </a:t>
            </a:r>
            <a:r>
              <a:rPr lang="en-US" sz="2000" b="1" dirty="0" err="1">
                <a:effectLst>
                  <a:outerShdw blurRad="38100" dist="38100" dir="2700000" algn="tl">
                    <a:srgbClr val="FFFFFF"/>
                  </a:outerShdw>
                </a:effectLst>
                <a:latin typeface="+mn-lt"/>
              </a:rPr>
              <a:t>ft</a:t>
            </a:r>
            <a:r>
              <a:rPr lang="en-US" sz="2000" b="1" dirty="0">
                <a:effectLst>
                  <a:outerShdw blurRad="38100" dist="38100" dir="2700000" algn="tl">
                    <a:srgbClr val="FFFFFF"/>
                  </a:outerShdw>
                </a:effectLst>
                <a:latin typeface="+mn-lt"/>
              </a:rPr>
              <a:t> for &gt;15K NEW</a:t>
            </a:r>
          </a:p>
          <a:p>
            <a:pPr marL="1257300" lvl="2" indent="-342900" eaLnBrk="0" hangingPunct="0">
              <a:buFont typeface="Arial" pitchFamily="34" charset="0"/>
              <a:buChar char="•"/>
              <a:defRPr/>
            </a:pPr>
            <a:r>
              <a:rPr lang="en-US" sz="2000" b="1" dirty="0">
                <a:effectLst>
                  <a:outerShdw blurRad="38100" dist="38100" dir="2700000" algn="tl">
                    <a:srgbClr val="FFFFFF"/>
                  </a:outerShdw>
                </a:effectLst>
                <a:latin typeface="+mn-lt"/>
              </a:rPr>
              <a:t>D=105w</a:t>
            </a:r>
            <a:r>
              <a:rPr lang="en-US" sz="2000" b="1" baseline="30000" dirty="0">
                <a:effectLst>
                  <a:outerShdw blurRad="38100" dist="38100" dir="2700000" algn="tl">
                    <a:srgbClr val="FFFFFF"/>
                  </a:outerShdw>
                </a:effectLst>
                <a:latin typeface="+mn-lt"/>
              </a:rPr>
              <a:t>1/3 </a:t>
            </a:r>
            <a:r>
              <a:rPr lang="en-US" sz="2000" b="1" dirty="0" err="1">
                <a:effectLst>
                  <a:outerShdw blurRad="38100" dist="38100" dir="2700000" algn="tl">
                    <a:srgbClr val="FFFFFF"/>
                  </a:outerShdw>
                </a:effectLst>
                <a:latin typeface="+mn-lt"/>
              </a:rPr>
              <a:t>ft</a:t>
            </a:r>
            <a:r>
              <a:rPr lang="en-US" sz="2000" b="1" dirty="0">
                <a:effectLst>
                  <a:outerShdw blurRad="38100" dist="38100" dir="2700000" algn="tl">
                    <a:srgbClr val="FFFFFF"/>
                  </a:outerShdw>
                </a:effectLst>
                <a:latin typeface="+mn-lt"/>
              </a:rPr>
              <a:t> &gt;50K NEW </a:t>
            </a:r>
            <a:r>
              <a:rPr lang="en-US" sz="1600" b="1" dirty="0">
                <a:effectLst>
                  <a:outerShdw blurRad="38100" dist="38100" dir="2700000" algn="tl">
                    <a:srgbClr val="FFFFFF"/>
                  </a:outerShdw>
                </a:effectLst>
                <a:latin typeface="+mn-lt"/>
              </a:rPr>
              <a:t>(</a:t>
            </a:r>
            <a:r>
              <a:rPr lang="en-US" sz="1600" b="1" baseline="30000" dirty="0"/>
              <a:t>1</a:t>
            </a:r>
            <a:r>
              <a:rPr lang="en-US" sz="1600" b="1" dirty="0"/>
              <a:t>/</a:t>
            </a:r>
            <a:r>
              <a:rPr lang="en-US" sz="1600" b="1" baseline="-25000" dirty="0"/>
              <a:t>3</a:t>
            </a:r>
            <a:r>
              <a:rPr lang="en-US" sz="1600" b="1" dirty="0"/>
              <a:t> is cube </a:t>
            </a:r>
            <a:r>
              <a:rPr lang="en-US" sz="1600" b="1" dirty="0" smtClean="0"/>
              <a:t>root)</a:t>
            </a:r>
            <a:endParaRPr lang="en-US" sz="1200" b="1" dirty="0" smtClean="0"/>
          </a:p>
          <a:p>
            <a:pPr marL="742950" lvl="1" indent="-285750" eaLnBrk="0" hangingPunct="0">
              <a:spcBef>
                <a:spcPct val="20000"/>
              </a:spcBef>
              <a:buFontTx/>
              <a:buChar char="–"/>
            </a:pPr>
            <a:r>
              <a:rPr lang="en-US" sz="2000" dirty="0" smtClean="0">
                <a:effectLst>
                  <a:outerShdw blurRad="38100" dist="38100" dir="2700000" algn="tl">
                    <a:srgbClr val="FFFFFF"/>
                  </a:outerShdw>
                </a:effectLst>
                <a:latin typeface="+mn-lt"/>
              </a:rPr>
              <a:t>Examples </a:t>
            </a:r>
            <a:r>
              <a:rPr lang="en-US" sz="2000" dirty="0">
                <a:effectLst>
                  <a:outerShdw blurRad="38100" dist="38100" dir="2700000" algn="tl">
                    <a:srgbClr val="FFFFFF"/>
                  </a:outerShdw>
                </a:effectLst>
                <a:latin typeface="+mn-lt"/>
              </a:rPr>
              <a:t>-  Hand Grenades, general </a:t>
            </a:r>
            <a:r>
              <a:rPr lang="en-US" sz="2000" dirty="0" smtClean="0">
                <a:effectLst>
                  <a:outerShdw blurRad="38100" dist="38100" dir="2700000" algn="tl">
                    <a:srgbClr val="FFFFFF"/>
                  </a:outerShdw>
                </a:effectLst>
                <a:latin typeface="+mn-lt"/>
              </a:rPr>
              <a:t>purpose </a:t>
            </a:r>
            <a:r>
              <a:rPr lang="en-US" sz="2000" dirty="0">
                <a:effectLst>
                  <a:outerShdw blurRad="38100" dist="38100" dir="2700000" algn="tl">
                    <a:srgbClr val="FFFFFF"/>
                  </a:outerShdw>
                </a:effectLst>
                <a:latin typeface="+mn-lt"/>
              </a:rPr>
              <a:t>bombs, and 40 mm HEDP</a:t>
            </a:r>
          </a:p>
        </p:txBody>
      </p:sp>
      <p:pic>
        <p:nvPicPr>
          <p:cNvPr id="206854" name="Picture 2" descr="http://envirochem.us/images/placards/1.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5120" y="4419600"/>
            <a:ext cx="2438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85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64350" y="1952626"/>
            <a:ext cx="22733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ext Box 3"/>
          <p:cNvSpPr txBox="1">
            <a:spLocks noChangeArrowheads="1"/>
          </p:cNvSpPr>
          <p:nvPr/>
        </p:nvSpPr>
        <p:spPr bwMode="auto">
          <a:xfrm>
            <a:off x="7010400" y="6400800"/>
            <a:ext cx="1981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r>
              <a:rPr lang="en-US" altLang="en-US" sz="1200"/>
              <a:t>                                                          </a:t>
            </a:r>
          </a:p>
        </p:txBody>
      </p:sp>
      <p:sp>
        <p:nvSpPr>
          <p:cNvPr id="207875" name="Text Box 4"/>
          <p:cNvSpPr txBox="1">
            <a:spLocks noChangeArrowheads="1"/>
          </p:cNvSpPr>
          <p:nvPr/>
        </p:nvSpPr>
        <p:spPr bwMode="auto">
          <a:xfrm>
            <a:off x="1355725" y="955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endParaRPr lang="en-US" altLang="en-US" sz="2800"/>
          </a:p>
        </p:txBody>
      </p:sp>
      <p:sp>
        <p:nvSpPr>
          <p:cNvPr id="96263" name="Rectangle 10"/>
          <p:cNvSpPr>
            <a:spLocks noChangeArrowheads="1"/>
          </p:cNvSpPr>
          <p:nvPr/>
        </p:nvSpPr>
        <p:spPr bwMode="auto">
          <a:xfrm flipH="1">
            <a:off x="0" y="1905000"/>
            <a:ext cx="5943600" cy="5250668"/>
          </a:xfrm>
          <a:prstGeom prst="rect">
            <a:avLst/>
          </a:prstGeom>
          <a:noFill/>
          <a:ln w="9525">
            <a:noFill/>
            <a:miter lim="800000"/>
            <a:headEnd/>
            <a:tailEnd/>
          </a:ln>
        </p:spPr>
        <p:txBody>
          <a:bodyPr wrap="square">
            <a:spAutoFit/>
          </a:bodyPr>
          <a:lstStyle/>
          <a:p>
            <a:pPr marL="342900" indent="-342900" eaLnBrk="0" hangingPunct="0">
              <a:buFont typeface="Arial" pitchFamily="34" charset="0"/>
              <a:buChar char="•"/>
              <a:defRPr/>
            </a:pPr>
            <a:r>
              <a:rPr lang="en-US" sz="2400" dirty="0">
                <a:latin typeface="+mn-lt"/>
              </a:rPr>
              <a:t>Fire Symbol  2 / Transportation Placard </a:t>
            </a:r>
            <a:r>
              <a:rPr lang="en-US" sz="2400" dirty="0" smtClean="0">
                <a:latin typeface="+mn-lt"/>
              </a:rPr>
              <a:t>1.2</a:t>
            </a:r>
          </a:p>
          <a:p>
            <a:pPr marL="342900" indent="-342900" eaLnBrk="0" hangingPunct="0">
              <a:buFont typeface="Arial" pitchFamily="34" charset="0"/>
              <a:buChar char="•"/>
              <a:defRPr/>
            </a:pPr>
            <a:endParaRPr lang="en-US" sz="1200" i="1" dirty="0">
              <a:latin typeface="+mn-lt"/>
            </a:endParaRPr>
          </a:p>
          <a:p>
            <a:pPr marL="742950" lvl="1" indent="-285750" eaLnBrk="0" hangingPunct="0">
              <a:spcBef>
                <a:spcPct val="20000"/>
              </a:spcBef>
              <a:buFontTx/>
              <a:buChar char="–"/>
            </a:pPr>
            <a:r>
              <a:rPr lang="en-US" sz="2000" dirty="0">
                <a:solidFill>
                  <a:srgbClr val="000000"/>
                </a:solidFill>
                <a:latin typeface="Times New Roman"/>
              </a:rPr>
              <a:t>Do not attempt to fight fire unless a rescue attempt is being </a:t>
            </a:r>
            <a:r>
              <a:rPr lang="en-US" sz="2000" dirty="0" smtClean="0">
                <a:solidFill>
                  <a:srgbClr val="000000"/>
                </a:solidFill>
                <a:latin typeface="Times New Roman"/>
              </a:rPr>
              <a:t>made</a:t>
            </a:r>
          </a:p>
          <a:p>
            <a:pPr marL="742950" lvl="1" indent="-285750" eaLnBrk="0" hangingPunct="0">
              <a:spcBef>
                <a:spcPct val="20000"/>
              </a:spcBef>
              <a:buFontTx/>
              <a:buChar char="–"/>
            </a:pPr>
            <a:endParaRPr lang="en-US" sz="1200" dirty="0" smtClean="0">
              <a:solidFill>
                <a:srgbClr val="000000"/>
              </a:solidFill>
              <a:latin typeface="Times New Roman"/>
            </a:endParaRPr>
          </a:p>
          <a:p>
            <a:pPr marL="742950" lvl="1" indent="-285750" eaLnBrk="0" hangingPunct="0">
              <a:spcBef>
                <a:spcPct val="20000"/>
              </a:spcBef>
              <a:buFontTx/>
              <a:buChar char="–"/>
            </a:pPr>
            <a:r>
              <a:rPr lang="en-US" sz="2000" dirty="0" smtClean="0">
                <a:latin typeface="+mn-lt"/>
              </a:rPr>
              <a:t>Attempt </a:t>
            </a:r>
            <a:r>
              <a:rPr lang="en-US" sz="2000" dirty="0">
                <a:latin typeface="+mn-lt"/>
              </a:rPr>
              <a:t>to extinguish the fire if it is  in an </a:t>
            </a:r>
            <a:r>
              <a:rPr lang="en-US" sz="2000" dirty="0" smtClean="0">
                <a:latin typeface="+mn-lt"/>
              </a:rPr>
              <a:t>early </a:t>
            </a:r>
            <a:r>
              <a:rPr lang="en-US" sz="2000" dirty="0">
                <a:latin typeface="+mn-lt"/>
              </a:rPr>
              <a:t>stage.  Prevent spreading of the fire </a:t>
            </a:r>
            <a:r>
              <a:rPr lang="en-US" sz="2000" dirty="0" smtClean="0">
                <a:latin typeface="+mn-lt"/>
              </a:rPr>
              <a:t>if possible.</a:t>
            </a:r>
          </a:p>
          <a:p>
            <a:pPr marL="742950" lvl="1" indent="-285750" eaLnBrk="0" hangingPunct="0">
              <a:spcBef>
                <a:spcPct val="20000"/>
              </a:spcBef>
              <a:buFontTx/>
              <a:buChar char="–"/>
            </a:pPr>
            <a:endParaRPr lang="en-US" sz="1200" dirty="0" smtClean="0">
              <a:latin typeface="+mn-lt"/>
            </a:endParaRPr>
          </a:p>
          <a:p>
            <a:pPr marL="742950" lvl="1" indent="-285750" eaLnBrk="0" hangingPunct="0">
              <a:spcBef>
                <a:spcPct val="20000"/>
              </a:spcBef>
              <a:buFontTx/>
              <a:buChar char="–"/>
            </a:pPr>
            <a:r>
              <a:rPr lang="en-US" sz="2000" dirty="0" smtClean="0">
                <a:latin typeface="+mn-lt"/>
              </a:rPr>
              <a:t>Withdrawal </a:t>
            </a:r>
            <a:r>
              <a:rPr lang="en-US" sz="2000" dirty="0">
                <a:latin typeface="+mn-lt"/>
              </a:rPr>
              <a:t>distance is </a:t>
            </a:r>
            <a:r>
              <a:rPr lang="en-US" sz="2000" b="1" u="sng" dirty="0">
                <a:latin typeface="+mn-lt"/>
              </a:rPr>
              <a:t>2,500 </a:t>
            </a:r>
            <a:r>
              <a:rPr lang="en-US" sz="2000" b="1" u="sng" dirty="0" err="1" smtClean="0">
                <a:latin typeface="+mn-lt"/>
              </a:rPr>
              <a:t>ft</a:t>
            </a:r>
            <a:endParaRPr lang="en-US" sz="2000" b="1" u="sng" dirty="0" smtClean="0">
              <a:latin typeface="+mn-lt"/>
            </a:endParaRPr>
          </a:p>
          <a:p>
            <a:pPr marL="742950" lvl="1" indent="-285750" eaLnBrk="0" hangingPunct="0">
              <a:spcBef>
                <a:spcPct val="20000"/>
              </a:spcBef>
              <a:buFontTx/>
              <a:buChar char="–"/>
            </a:pPr>
            <a:endParaRPr lang="en-US" sz="1200" b="1" u="sng" dirty="0" smtClean="0">
              <a:latin typeface="+mn-lt"/>
            </a:endParaRPr>
          </a:p>
          <a:p>
            <a:pPr marL="742950" lvl="1" indent="-285750" eaLnBrk="0" hangingPunct="0">
              <a:spcBef>
                <a:spcPct val="20000"/>
              </a:spcBef>
              <a:buFontTx/>
              <a:buChar char="–"/>
            </a:pPr>
            <a:r>
              <a:rPr lang="en-US" sz="2000" dirty="0" smtClean="0">
                <a:latin typeface="+mn-lt"/>
              </a:rPr>
              <a:t>Examples </a:t>
            </a:r>
            <a:r>
              <a:rPr lang="en-US" sz="2000" dirty="0">
                <a:latin typeface="+mn-lt"/>
              </a:rPr>
              <a:t>–  HE mortars, tank </a:t>
            </a:r>
            <a:r>
              <a:rPr lang="en-US" sz="2000" dirty="0" smtClean="0">
                <a:latin typeface="+mn-lt"/>
              </a:rPr>
              <a:t>rounds</a:t>
            </a:r>
          </a:p>
          <a:p>
            <a:pPr marL="742950" lvl="1" indent="-285750" eaLnBrk="0" hangingPunct="0">
              <a:spcBef>
                <a:spcPct val="20000"/>
              </a:spcBef>
              <a:buFontTx/>
              <a:buChar char="–"/>
            </a:pPr>
            <a:endParaRPr lang="en-US" sz="2000" dirty="0">
              <a:latin typeface="+mn-lt"/>
            </a:endParaRPr>
          </a:p>
          <a:p>
            <a:pPr marL="742950" lvl="1" indent="-285750" eaLnBrk="0" hangingPunct="0">
              <a:spcBef>
                <a:spcPct val="20000"/>
              </a:spcBef>
              <a:buFontTx/>
              <a:buChar char="–"/>
            </a:pPr>
            <a:endParaRPr lang="en-US" sz="2000" dirty="0" smtClean="0">
              <a:latin typeface="+mn-lt"/>
            </a:endParaRPr>
          </a:p>
          <a:p>
            <a:pPr marL="742950" lvl="1" indent="-285750" eaLnBrk="0" hangingPunct="0">
              <a:spcBef>
                <a:spcPct val="20000"/>
              </a:spcBef>
              <a:buFontTx/>
              <a:buChar char="–"/>
            </a:pPr>
            <a:endParaRPr lang="en-US" sz="2000" dirty="0">
              <a:latin typeface="+mn-lt"/>
            </a:endParaRPr>
          </a:p>
          <a:p>
            <a:pPr marL="742950" lvl="1" indent="-285750" eaLnBrk="0" hangingPunct="0">
              <a:spcBef>
                <a:spcPct val="20000"/>
              </a:spcBef>
              <a:buFontTx/>
              <a:buChar char="–"/>
            </a:pPr>
            <a:endParaRPr lang="en-US" sz="2000" dirty="0" smtClean="0">
              <a:latin typeface="+mn-lt"/>
            </a:endParaRPr>
          </a:p>
          <a:p>
            <a:pPr lvl="1" eaLnBrk="0" hangingPunct="0">
              <a:spcBef>
                <a:spcPct val="20000"/>
              </a:spcBef>
            </a:pPr>
            <a:endParaRPr lang="en-US" sz="2000" dirty="0">
              <a:latin typeface="+mn-lt"/>
            </a:endParaRPr>
          </a:p>
        </p:txBody>
      </p:sp>
      <p:pic>
        <p:nvPicPr>
          <p:cNvPr id="207877" name="Picture 2" descr="http://envirochem.us/images/placards/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4419600"/>
            <a:ext cx="2438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87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1905000"/>
            <a:ext cx="2590800" cy="235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Text Box 3"/>
          <p:cNvSpPr txBox="1">
            <a:spLocks noChangeArrowheads="1"/>
          </p:cNvSpPr>
          <p:nvPr/>
        </p:nvSpPr>
        <p:spPr bwMode="auto">
          <a:xfrm>
            <a:off x="7010400" y="6400800"/>
            <a:ext cx="1981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r>
              <a:rPr lang="en-US" altLang="en-US" sz="1200"/>
              <a:t>                                                          </a:t>
            </a:r>
          </a:p>
        </p:txBody>
      </p:sp>
      <p:sp>
        <p:nvSpPr>
          <p:cNvPr id="208899" name="Text Box 4"/>
          <p:cNvSpPr txBox="1">
            <a:spLocks noChangeArrowheads="1"/>
          </p:cNvSpPr>
          <p:nvPr/>
        </p:nvSpPr>
        <p:spPr bwMode="auto">
          <a:xfrm>
            <a:off x="1355725" y="955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endParaRPr lang="en-US" altLang="en-US" sz="2800"/>
          </a:p>
        </p:txBody>
      </p:sp>
      <p:sp>
        <p:nvSpPr>
          <p:cNvPr id="97287" name="Rectangle 9"/>
          <p:cNvSpPr>
            <a:spLocks noChangeArrowheads="1"/>
          </p:cNvSpPr>
          <p:nvPr/>
        </p:nvSpPr>
        <p:spPr bwMode="auto">
          <a:xfrm>
            <a:off x="0" y="1905000"/>
            <a:ext cx="5715000" cy="4659737"/>
          </a:xfrm>
          <a:prstGeom prst="rect">
            <a:avLst/>
          </a:prstGeom>
          <a:noFill/>
          <a:ln w="9525">
            <a:noFill/>
            <a:miter lim="800000"/>
            <a:headEnd/>
            <a:tailEnd/>
          </a:ln>
        </p:spPr>
        <p:txBody>
          <a:bodyPr>
            <a:spAutoFit/>
          </a:bodyPr>
          <a:lstStyle/>
          <a:p>
            <a:pPr marL="342900" indent="-342900" eaLnBrk="0" hangingPunct="0">
              <a:buFont typeface="Arial" pitchFamily="34" charset="0"/>
              <a:buChar char="•"/>
              <a:defRPr/>
            </a:pPr>
            <a:r>
              <a:rPr lang="en-US" sz="2400" dirty="0" smtClean="0">
                <a:latin typeface="+mn-lt"/>
              </a:rPr>
              <a:t>Fire Symbol  3 / Transportation Placard 1.3</a:t>
            </a:r>
          </a:p>
          <a:p>
            <a:pPr marL="342900" indent="-342900" eaLnBrk="0" hangingPunct="0">
              <a:buFont typeface="Arial" pitchFamily="34" charset="0"/>
              <a:buChar char="•"/>
              <a:defRPr/>
            </a:pPr>
            <a:endParaRPr lang="en-US" sz="1200" i="1" dirty="0" smtClean="0">
              <a:latin typeface="+mn-lt"/>
            </a:endParaRPr>
          </a:p>
          <a:p>
            <a:pPr marL="742950" lvl="1" indent="-285750" eaLnBrk="0" hangingPunct="0">
              <a:spcBef>
                <a:spcPct val="20000"/>
              </a:spcBef>
              <a:buFontTx/>
              <a:buChar char="–"/>
            </a:pPr>
            <a:r>
              <a:rPr lang="en-US" sz="2000" dirty="0" smtClean="0">
                <a:latin typeface="+mn-lt"/>
              </a:rPr>
              <a:t>These </a:t>
            </a:r>
            <a:r>
              <a:rPr lang="en-US" sz="2000" dirty="0">
                <a:latin typeface="+mn-lt"/>
              </a:rPr>
              <a:t>fires may be fought if </a:t>
            </a:r>
            <a:r>
              <a:rPr lang="en-US" sz="2000" dirty="0" smtClean="0">
                <a:latin typeface="+mn-lt"/>
              </a:rPr>
              <a:t>explosives are not </a:t>
            </a:r>
            <a:r>
              <a:rPr lang="en-US" sz="2000" dirty="0">
                <a:latin typeface="+mn-lt"/>
              </a:rPr>
              <a:t>directly </a:t>
            </a:r>
            <a:r>
              <a:rPr lang="en-US" sz="2000" dirty="0" smtClean="0">
                <a:latin typeface="+mn-lt"/>
              </a:rPr>
              <a:t>involved.</a:t>
            </a:r>
          </a:p>
          <a:p>
            <a:pPr marL="742950" lvl="1" indent="-285750" eaLnBrk="0" hangingPunct="0">
              <a:spcBef>
                <a:spcPct val="20000"/>
              </a:spcBef>
              <a:buFontTx/>
              <a:buChar char="–"/>
            </a:pPr>
            <a:endParaRPr lang="en-US" sz="1200" dirty="0" smtClean="0">
              <a:latin typeface="+mn-lt"/>
            </a:endParaRPr>
          </a:p>
          <a:p>
            <a:pPr marL="742950" lvl="1" indent="-285750" eaLnBrk="0" hangingPunct="0">
              <a:spcBef>
                <a:spcPct val="20000"/>
              </a:spcBef>
              <a:buFontTx/>
              <a:buChar char="–"/>
            </a:pPr>
            <a:r>
              <a:rPr lang="en-US" sz="2000" dirty="0" smtClean="0">
                <a:latin typeface="+mn-lt"/>
              </a:rPr>
              <a:t>Withdrawal </a:t>
            </a:r>
            <a:r>
              <a:rPr lang="en-US" sz="2000" dirty="0">
                <a:latin typeface="+mn-lt"/>
              </a:rPr>
              <a:t>distance is </a:t>
            </a:r>
            <a:r>
              <a:rPr lang="en-US" sz="2000" b="1" u="sng" dirty="0">
                <a:latin typeface="+mn-lt"/>
              </a:rPr>
              <a:t>600 </a:t>
            </a:r>
            <a:r>
              <a:rPr lang="en-US" sz="2000" b="1" u="sng" dirty="0" err="1" smtClean="0">
                <a:latin typeface="+mn-lt"/>
              </a:rPr>
              <a:t>ft</a:t>
            </a:r>
            <a:endParaRPr lang="en-US" sz="2000" b="1" u="sng" dirty="0" smtClean="0">
              <a:latin typeface="+mn-lt"/>
            </a:endParaRPr>
          </a:p>
          <a:p>
            <a:pPr marL="742950" lvl="1" indent="-285750" eaLnBrk="0" hangingPunct="0">
              <a:spcBef>
                <a:spcPct val="20000"/>
              </a:spcBef>
              <a:buFontTx/>
              <a:buChar char="–"/>
            </a:pPr>
            <a:endParaRPr lang="en-US" sz="1200" b="1" u="sng" dirty="0" smtClean="0">
              <a:latin typeface="+mn-lt"/>
            </a:endParaRPr>
          </a:p>
          <a:p>
            <a:pPr marL="742950" lvl="1" indent="-285750" eaLnBrk="0" hangingPunct="0">
              <a:spcBef>
                <a:spcPct val="20000"/>
              </a:spcBef>
              <a:buFontTx/>
              <a:buChar char="–"/>
            </a:pPr>
            <a:r>
              <a:rPr lang="en-US" sz="2000" dirty="0" smtClean="0">
                <a:latin typeface="+mn-lt"/>
              </a:rPr>
              <a:t>Examples – 155mm </a:t>
            </a:r>
            <a:r>
              <a:rPr lang="en-US" sz="2000" dirty="0" err="1" smtClean="0">
                <a:latin typeface="+mn-lt"/>
              </a:rPr>
              <a:t>Illum</a:t>
            </a:r>
            <a:r>
              <a:rPr lang="en-US" sz="2000" dirty="0" smtClean="0">
                <a:latin typeface="+mn-lt"/>
              </a:rPr>
              <a:t> </a:t>
            </a:r>
            <a:r>
              <a:rPr lang="en-US" sz="2000" dirty="0" err="1" smtClean="0">
                <a:latin typeface="+mn-lt"/>
              </a:rPr>
              <a:t>rds</a:t>
            </a:r>
            <a:r>
              <a:rPr lang="en-US" sz="2000" dirty="0" smtClean="0">
                <a:latin typeface="+mn-lt"/>
              </a:rPr>
              <a:t>, Flares, and signal </a:t>
            </a:r>
            <a:r>
              <a:rPr lang="en-US" sz="2000" dirty="0" err="1">
                <a:latin typeface="+mn-lt"/>
              </a:rPr>
              <a:t>illums</a:t>
            </a:r>
            <a:r>
              <a:rPr lang="en-US" sz="2000" dirty="0" smtClean="0">
                <a:latin typeface="+mn-lt"/>
              </a:rPr>
              <a:t>.</a:t>
            </a:r>
          </a:p>
          <a:p>
            <a:pPr marL="742950" lvl="1" indent="-285750" eaLnBrk="0" hangingPunct="0">
              <a:spcBef>
                <a:spcPct val="20000"/>
              </a:spcBef>
              <a:buFontTx/>
              <a:buChar char="–"/>
            </a:pPr>
            <a:endParaRPr lang="en-US" sz="2000" dirty="0">
              <a:latin typeface="+mn-lt"/>
            </a:endParaRPr>
          </a:p>
          <a:p>
            <a:pPr marL="742950" lvl="1" indent="-285750" eaLnBrk="0" hangingPunct="0">
              <a:spcBef>
                <a:spcPct val="20000"/>
              </a:spcBef>
              <a:buFontTx/>
              <a:buChar char="–"/>
            </a:pPr>
            <a:endParaRPr lang="en-US" sz="2000" dirty="0" smtClean="0">
              <a:latin typeface="+mn-lt"/>
            </a:endParaRPr>
          </a:p>
          <a:p>
            <a:pPr marL="742950" lvl="1" indent="-285750" eaLnBrk="0" hangingPunct="0">
              <a:spcBef>
                <a:spcPct val="20000"/>
              </a:spcBef>
              <a:buFontTx/>
              <a:buChar char="–"/>
            </a:pPr>
            <a:endParaRPr lang="en-US" sz="2000" dirty="0">
              <a:latin typeface="+mn-lt"/>
            </a:endParaRPr>
          </a:p>
          <a:p>
            <a:pPr marL="742950" lvl="1" indent="-285750" eaLnBrk="0" hangingPunct="0">
              <a:spcBef>
                <a:spcPct val="20000"/>
              </a:spcBef>
              <a:buFontTx/>
              <a:buChar char="–"/>
            </a:pPr>
            <a:endParaRPr lang="en-US" sz="2000" dirty="0" smtClean="0">
              <a:latin typeface="+mn-lt"/>
            </a:endParaRPr>
          </a:p>
        </p:txBody>
      </p:sp>
      <p:pic>
        <p:nvPicPr>
          <p:cNvPr id="208901" name="Picture 2" descr="http://envirochem.us/images/placards/1.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2821" y="4343400"/>
            <a:ext cx="25146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90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3412" y="1905000"/>
            <a:ext cx="25939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Text Box 3"/>
          <p:cNvSpPr txBox="1">
            <a:spLocks noChangeArrowheads="1"/>
          </p:cNvSpPr>
          <p:nvPr/>
        </p:nvSpPr>
        <p:spPr bwMode="auto">
          <a:xfrm>
            <a:off x="7010400" y="6400800"/>
            <a:ext cx="1981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r>
              <a:rPr lang="en-US" altLang="en-US" sz="1200"/>
              <a:t>                                                          </a:t>
            </a:r>
          </a:p>
        </p:txBody>
      </p:sp>
      <p:sp>
        <p:nvSpPr>
          <p:cNvPr id="209923" name="Text Box 4"/>
          <p:cNvSpPr txBox="1">
            <a:spLocks noChangeArrowheads="1"/>
          </p:cNvSpPr>
          <p:nvPr/>
        </p:nvSpPr>
        <p:spPr bwMode="auto">
          <a:xfrm>
            <a:off x="1355725" y="955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endParaRPr lang="en-US" altLang="en-US" sz="2800"/>
          </a:p>
        </p:txBody>
      </p:sp>
      <p:sp>
        <p:nvSpPr>
          <p:cNvPr id="98311" name="Rectangle 9"/>
          <p:cNvSpPr>
            <a:spLocks noChangeArrowheads="1"/>
          </p:cNvSpPr>
          <p:nvPr/>
        </p:nvSpPr>
        <p:spPr bwMode="auto">
          <a:xfrm>
            <a:off x="0" y="1905000"/>
            <a:ext cx="5867400" cy="4216539"/>
          </a:xfrm>
          <a:prstGeom prst="rect">
            <a:avLst/>
          </a:prstGeom>
          <a:noFill/>
          <a:ln w="9525">
            <a:noFill/>
            <a:miter lim="800000"/>
            <a:headEnd/>
            <a:tailEnd/>
          </a:ln>
        </p:spPr>
        <p:txBody>
          <a:bodyPr wrap="square">
            <a:spAutoFit/>
          </a:bodyPr>
          <a:lstStyle/>
          <a:p>
            <a:pPr marL="342900" indent="-342900" eaLnBrk="0" hangingPunct="0">
              <a:buFont typeface="Arial" pitchFamily="34" charset="0"/>
              <a:buChar char="•"/>
              <a:defRPr/>
            </a:pPr>
            <a:r>
              <a:rPr lang="en-US" sz="2400" dirty="0">
                <a:latin typeface="+mn-lt"/>
              </a:rPr>
              <a:t>Fire Symbol  4 / Transportation Placard </a:t>
            </a:r>
            <a:r>
              <a:rPr lang="en-US" sz="2400" dirty="0" smtClean="0">
                <a:latin typeface="+mn-lt"/>
              </a:rPr>
              <a:t>1.4</a:t>
            </a:r>
          </a:p>
          <a:p>
            <a:pPr marL="342900" indent="-342900" eaLnBrk="0" hangingPunct="0">
              <a:buFont typeface="Arial" pitchFamily="34" charset="0"/>
              <a:buChar char="•"/>
              <a:defRPr/>
            </a:pPr>
            <a:endParaRPr lang="en-US" sz="1200" dirty="0">
              <a:latin typeface="+mn-lt"/>
            </a:endParaRPr>
          </a:p>
          <a:p>
            <a:pPr marL="742950" lvl="1" indent="-285750" eaLnBrk="0" hangingPunct="0">
              <a:spcBef>
                <a:spcPct val="20000"/>
              </a:spcBef>
              <a:buFontTx/>
              <a:buChar char="–"/>
            </a:pPr>
            <a:r>
              <a:rPr lang="en-US" sz="2000" dirty="0">
                <a:solidFill>
                  <a:srgbClr val="000000"/>
                </a:solidFill>
                <a:latin typeface="Times New Roman"/>
              </a:rPr>
              <a:t>Do not attempt to fight fire unless a rescue attempt is being </a:t>
            </a:r>
            <a:r>
              <a:rPr lang="en-US" sz="2000" dirty="0" smtClean="0">
                <a:solidFill>
                  <a:srgbClr val="000000"/>
                </a:solidFill>
                <a:latin typeface="Times New Roman"/>
              </a:rPr>
              <a:t>made</a:t>
            </a:r>
          </a:p>
          <a:p>
            <a:pPr marL="742950" lvl="1" indent="-285750" eaLnBrk="0" hangingPunct="0">
              <a:spcBef>
                <a:spcPct val="20000"/>
              </a:spcBef>
              <a:buFontTx/>
              <a:buChar char="–"/>
            </a:pPr>
            <a:endParaRPr lang="en-US" sz="1200" dirty="0" smtClean="0">
              <a:solidFill>
                <a:srgbClr val="000000"/>
              </a:solidFill>
              <a:latin typeface="Times New Roman"/>
            </a:endParaRPr>
          </a:p>
          <a:p>
            <a:pPr marL="742950" lvl="1" indent="-285750" eaLnBrk="0" hangingPunct="0">
              <a:spcBef>
                <a:spcPct val="20000"/>
              </a:spcBef>
              <a:buFontTx/>
              <a:buChar char="–"/>
            </a:pPr>
            <a:r>
              <a:rPr lang="en-US" sz="2000" dirty="0" smtClean="0">
                <a:latin typeface="+mn-lt"/>
              </a:rPr>
              <a:t>Fight </a:t>
            </a:r>
            <a:r>
              <a:rPr lang="en-US" sz="2000" dirty="0">
                <a:latin typeface="+mn-lt"/>
              </a:rPr>
              <a:t>these </a:t>
            </a:r>
            <a:r>
              <a:rPr lang="en-US" sz="2000" dirty="0" smtClean="0">
                <a:latin typeface="+mn-lt"/>
              </a:rPr>
              <a:t>Fires</a:t>
            </a:r>
          </a:p>
          <a:p>
            <a:pPr marL="742950" lvl="1" indent="-285750" eaLnBrk="0" hangingPunct="0">
              <a:spcBef>
                <a:spcPct val="20000"/>
              </a:spcBef>
              <a:buFontTx/>
              <a:buChar char="–"/>
            </a:pPr>
            <a:endParaRPr lang="en-US" sz="1200" dirty="0">
              <a:latin typeface="+mn-lt"/>
            </a:endParaRPr>
          </a:p>
          <a:p>
            <a:pPr marL="742950" lvl="1" indent="-285750" eaLnBrk="0" hangingPunct="0">
              <a:spcBef>
                <a:spcPct val="20000"/>
              </a:spcBef>
              <a:buFontTx/>
              <a:buChar char="–"/>
            </a:pPr>
            <a:r>
              <a:rPr lang="en-US" sz="2000" dirty="0" smtClean="0">
                <a:latin typeface="+mn-lt"/>
              </a:rPr>
              <a:t>Withdrawal </a:t>
            </a:r>
            <a:r>
              <a:rPr lang="en-US" sz="2000" dirty="0">
                <a:latin typeface="+mn-lt"/>
              </a:rPr>
              <a:t>distance is </a:t>
            </a:r>
            <a:r>
              <a:rPr lang="en-US" sz="2000" b="1" u="sng" dirty="0">
                <a:latin typeface="+mn-lt"/>
              </a:rPr>
              <a:t>300 </a:t>
            </a:r>
            <a:r>
              <a:rPr lang="en-US" sz="2000" b="1" u="sng" dirty="0" err="1" smtClean="0">
                <a:latin typeface="+mn-lt"/>
              </a:rPr>
              <a:t>ft</a:t>
            </a:r>
            <a:endParaRPr lang="en-US" sz="2000" b="1" u="sng" dirty="0" smtClean="0">
              <a:latin typeface="+mn-lt"/>
            </a:endParaRPr>
          </a:p>
          <a:p>
            <a:pPr marL="742950" lvl="1" indent="-285750" eaLnBrk="0" hangingPunct="0">
              <a:spcBef>
                <a:spcPct val="20000"/>
              </a:spcBef>
              <a:buFontTx/>
              <a:buChar char="–"/>
            </a:pPr>
            <a:endParaRPr lang="en-US" sz="1200" b="1" u="sng" dirty="0">
              <a:latin typeface="+mn-lt"/>
            </a:endParaRPr>
          </a:p>
          <a:p>
            <a:pPr marL="742950" lvl="1" indent="-285750" eaLnBrk="0" hangingPunct="0">
              <a:spcBef>
                <a:spcPct val="20000"/>
              </a:spcBef>
              <a:buFontTx/>
              <a:buChar char="–"/>
            </a:pPr>
            <a:r>
              <a:rPr lang="en-US" sz="2000" dirty="0" smtClean="0">
                <a:latin typeface="+mn-lt"/>
              </a:rPr>
              <a:t>Examples </a:t>
            </a:r>
            <a:r>
              <a:rPr lang="en-US" sz="2000" dirty="0">
                <a:latin typeface="+mn-lt"/>
              </a:rPr>
              <a:t>- 7.62mm, 5.56mm,  45 cal, </a:t>
            </a:r>
            <a:r>
              <a:rPr lang="en-US" sz="2000" dirty="0" smtClean="0">
                <a:latin typeface="+mn-lt"/>
              </a:rPr>
              <a:t>and 9mm ammunition</a:t>
            </a:r>
          </a:p>
          <a:p>
            <a:pPr marL="742950" lvl="1" indent="-285750" eaLnBrk="0" hangingPunct="0">
              <a:spcBef>
                <a:spcPct val="20000"/>
              </a:spcBef>
              <a:buFontTx/>
              <a:buChar char="–"/>
            </a:pPr>
            <a:endParaRPr lang="en-US" sz="2000" dirty="0">
              <a:latin typeface="+mn-lt"/>
            </a:endParaRPr>
          </a:p>
          <a:p>
            <a:pPr marL="742950" lvl="1" indent="-285750" eaLnBrk="0" hangingPunct="0">
              <a:spcBef>
                <a:spcPct val="20000"/>
              </a:spcBef>
              <a:buFontTx/>
              <a:buChar char="–"/>
            </a:pPr>
            <a:endParaRPr lang="en-US" sz="2000" dirty="0" smtClean="0">
              <a:latin typeface="+mn-lt"/>
            </a:endParaRPr>
          </a:p>
        </p:txBody>
      </p:sp>
      <p:pic>
        <p:nvPicPr>
          <p:cNvPr id="209925" name="Picture 2" descr="http://envirochem.us/images/placards/1.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4419600"/>
            <a:ext cx="2438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99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1904999"/>
            <a:ext cx="2438400" cy="241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6" name="Text Box 4"/>
          <p:cNvSpPr txBox="1">
            <a:spLocks noChangeArrowheads="1"/>
          </p:cNvSpPr>
          <p:nvPr/>
        </p:nvSpPr>
        <p:spPr bwMode="auto">
          <a:xfrm>
            <a:off x="1355725" y="955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Times New Roman" pitchFamily="18" charset="0"/>
              </a:defRPr>
            </a:lvl1pPr>
            <a:lvl2pPr>
              <a:defRPr sz="2800">
                <a:solidFill>
                  <a:schemeClr val="tx1"/>
                </a:solidFill>
                <a:latin typeface="Times New Roman" pitchFamily="18" charset="0"/>
              </a:defRPr>
            </a:lvl2pPr>
            <a:lvl3pPr>
              <a:defRPr sz="2400">
                <a:solidFill>
                  <a:schemeClr val="tx1"/>
                </a:solidFill>
                <a:latin typeface="Times New Roman" pitchFamily="18" charset="0"/>
              </a:defRPr>
            </a:lvl3pPr>
            <a:lvl4pPr>
              <a:defRPr sz="2000">
                <a:solidFill>
                  <a:schemeClr val="tx1"/>
                </a:solidFill>
                <a:latin typeface="Times New Roman" pitchFamily="18" charset="0"/>
              </a:defRPr>
            </a:lvl4pPr>
            <a:lvl5pPr>
              <a:defRPr sz="2000">
                <a:solidFill>
                  <a:schemeClr val="tx1"/>
                </a:solidFill>
                <a:latin typeface="Times New Roman" pitchFamily="18" charset="0"/>
              </a:defRPr>
            </a:lvl5pPr>
            <a:lvl6pPr eaLnBrk="0" hangingPunct="0">
              <a:defRPr sz="2000">
                <a:solidFill>
                  <a:schemeClr val="tx1"/>
                </a:solidFill>
                <a:latin typeface="Times New Roman" pitchFamily="18" charset="0"/>
              </a:defRPr>
            </a:lvl6pPr>
            <a:lvl7pPr eaLnBrk="0" hangingPunct="0">
              <a:defRPr sz="2000">
                <a:solidFill>
                  <a:schemeClr val="tx1"/>
                </a:solidFill>
                <a:latin typeface="Times New Roman" pitchFamily="18" charset="0"/>
              </a:defRPr>
            </a:lvl7pPr>
            <a:lvl8pPr eaLnBrk="0" hangingPunct="0">
              <a:defRPr sz="2000">
                <a:solidFill>
                  <a:schemeClr val="tx1"/>
                </a:solidFill>
                <a:latin typeface="Times New Roman" pitchFamily="18" charset="0"/>
              </a:defRPr>
            </a:lvl8pPr>
            <a:lvl9pPr eaLnBrk="0" hangingPunct="0">
              <a:defRPr sz="2000">
                <a:solidFill>
                  <a:schemeClr val="tx1"/>
                </a:solidFill>
                <a:latin typeface="Times New Roman" pitchFamily="18" charset="0"/>
              </a:defRPr>
            </a:lvl9pPr>
          </a:lstStyle>
          <a:p>
            <a:pPr eaLnBrk="0" hangingPunct="0"/>
            <a:endParaRPr lang="en-US" altLang="en-US" sz="2800">
              <a:latin typeface="Courier New" pitchFamily="49" charset="0"/>
              <a:cs typeface="Times New Roman" pitchFamily="18" charset="0"/>
            </a:endParaRPr>
          </a:p>
        </p:txBody>
      </p:sp>
      <p:pic>
        <p:nvPicPr>
          <p:cNvPr id="212998" name="Picture 6"/>
          <p:cNvPicPr>
            <a:picLocks noChangeArrowheads="1"/>
          </p:cNvPicPr>
          <p:nvPr/>
        </p:nvPicPr>
        <p:blipFill>
          <a:blip r:embed="rId2">
            <a:extLst>
              <a:ext uri="{28A0092B-C50C-407E-A947-70E740481C1C}">
                <a14:useLocalDpi xmlns:a14="http://schemas.microsoft.com/office/drawing/2010/main" val="0"/>
              </a:ext>
            </a:extLst>
          </a:blip>
          <a:srcRect l="725" t="2087" r="41016" b="20824"/>
          <a:stretch>
            <a:fillRect/>
          </a:stretch>
        </p:blipFill>
        <p:spPr bwMode="auto">
          <a:xfrm>
            <a:off x="5943600" y="1905000"/>
            <a:ext cx="3200400"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12999" name="Rectangle 7"/>
          <p:cNvSpPr>
            <a:spLocks noChangeArrowheads="1"/>
          </p:cNvSpPr>
          <p:nvPr/>
        </p:nvSpPr>
        <p:spPr bwMode="auto">
          <a:xfrm>
            <a:off x="0" y="1905000"/>
            <a:ext cx="5867400" cy="3428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0" hangingPunct="0"/>
            <a:r>
              <a:rPr lang="en-US" altLang="en-US" b="1" dirty="0">
                <a:solidFill>
                  <a:srgbClr val="000000"/>
                </a:solidFill>
                <a:latin typeface="+mn-lt"/>
                <a:cs typeface="Times New Roman" pitchFamily="18" charset="0"/>
              </a:rPr>
              <a:t>Chemical Hazard </a:t>
            </a:r>
            <a:r>
              <a:rPr lang="en-US" altLang="en-US" b="1" dirty="0" smtClean="0">
                <a:solidFill>
                  <a:srgbClr val="000000"/>
                </a:solidFill>
                <a:latin typeface="+mn-lt"/>
                <a:cs typeface="Times New Roman" pitchFamily="18" charset="0"/>
              </a:rPr>
              <a:t>Symbols</a:t>
            </a:r>
          </a:p>
          <a:p>
            <a:pPr eaLnBrk="0" hangingPunct="0"/>
            <a:endParaRPr lang="en-US" altLang="en-US" sz="1200" b="1" dirty="0" smtClean="0">
              <a:latin typeface="+mn-lt"/>
            </a:endParaRPr>
          </a:p>
          <a:p>
            <a:pPr marL="342900" indent="-342900" eaLnBrk="0" hangingPunct="0">
              <a:buFont typeface="Arial" pitchFamily="34" charset="0"/>
              <a:buChar char="•"/>
            </a:pPr>
            <a:r>
              <a:rPr lang="en-US" altLang="en-US" sz="2400" dirty="0" smtClean="0">
                <a:latin typeface="+mn-lt"/>
              </a:rPr>
              <a:t>Set 1</a:t>
            </a:r>
          </a:p>
          <a:p>
            <a:pPr marL="342900" indent="-342900" eaLnBrk="0" hangingPunct="0">
              <a:buFont typeface="Arial" pitchFamily="34" charset="0"/>
              <a:buChar char="•"/>
            </a:pPr>
            <a:endParaRPr lang="en-US" altLang="en-US" sz="1200" b="1" dirty="0">
              <a:latin typeface="+mn-lt"/>
            </a:endParaRPr>
          </a:p>
          <a:p>
            <a:pPr marL="742950" lvl="1" indent="-285750" eaLnBrk="0" hangingPunct="0">
              <a:spcBef>
                <a:spcPct val="20000"/>
              </a:spcBef>
              <a:buFontTx/>
              <a:buChar char="–"/>
            </a:pPr>
            <a:r>
              <a:rPr lang="en-US" altLang="en-US" sz="2000" dirty="0" smtClean="0">
                <a:latin typeface="+mn-lt"/>
              </a:rPr>
              <a:t>Round </a:t>
            </a:r>
            <a:r>
              <a:rPr lang="en-US" altLang="en-US" sz="2000" dirty="0">
                <a:latin typeface="+mn-lt"/>
              </a:rPr>
              <a:t>Sign with red border, blue background and a red figure in protective </a:t>
            </a:r>
            <a:r>
              <a:rPr lang="en-US" altLang="en-US" sz="2000" dirty="0" smtClean="0">
                <a:latin typeface="+mn-lt"/>
              </a:rPr>
              <a:t>clothing.</a:t>
            </a:r>
          </a:p>
          <a:p>
            <a:pPr marL="742950" lvl="1" indent="-285750" eaLnBrk="0" hangingPunct="0">
              <a:spcBef>
                <a:spcPct val="20000"/>
              </a:spcBef>
              <a:buFontTx/>
              <a:buChar char="–"/>
            </a:pPr>
            <a:endParaRPr lang="en-US" altLang="en-US" sz="1200" dirty="0" smtClean="0">
              <a:latin typeface="+mn-lt"/>
            </a:endParaRPr>
          </a:p>
          <a:p>
            <a:pPr marL="742950" lvl="1" indent="-285750" eaLnBrk="0" hangingPunct="0">
              <a:spcBef>
                <a:spcPct val="20000"/>
              </a:spcBef>
              <a:buFontTx/>
              <a:buChar char="–"/>
            </a:pPr>
            <a:r>
              <a:rPr lang="en-US" altLang="en-US" sz="2000" dirty="0" smtClean="0">
                <a:latin typeface="+mn-lt"/>
              </a:rPr>
              <a:t>Indicates </a:t>
            </a:r>
            <a:r>
              <a:rPr lang="en-US" altLang="en-US" sz="2000" dirty="0">
                <a:latin typeface="+mn-lt"/>
              </a:rPr>
              <a:t>the presence of a </a:t>
            </a:r>
            <a:r>
              <a:rPr lang="en-US" altLang="en-US" sz="2000" u="sng" dirty="0">
                <a:solidFill>
                  <a:srgbClr val="FF0000"/>
                </a:solidFill>
                <a:latin typeface="+mn-lt"/>
              </a:rPr>
              <a:t>highly toxic chemical agent</a:t>
            </a:r>
            <a:r>
              <a:rPr lang="en-US" altLang="en-US" sz="2000" dirty="0">
                <a:latin typeface="+mn-lt"/>
              </a:rPr>
              <a:t>. </a:t>
            </a:r>
          </a:p>
          <a:p>
            <a:pPr marL="742950" lvl="1" indent="-285750" eaLnBrk="0" hangingPunct="0">
              <a:spcBef>
                <a:spcPct val="20000"/>
              </a:spcBef>
              <a:buFontTx/>
              <a:buChar char="–"/>
            </a:pPr>
            <a:endParaRPr lang="en-US" altLang="en-US" sz="1200" dirty="0" smtClean="0">
              <a:latin typeface="+mn-lt"/>
            </a:endParaRPr>
          </a:p>
          <a:p>
            <a:pPr marL="742950" lvl="1" indent="-285750" eaLnBrk="0" hangingPunct="0">
              <a:spcBef>
                <a:spcPct val="20000"/>
              </a:spcBef>
              <a:buFontTx/>
              <a:buChar char="–"/>
            </a:pPr>
            <a:r>
              <a:rPr lang="en-US" altLang="en-US" sz="2000" dirty="0" smtClean="0">
                <a:latin typeface="+mn-lt"/>
              </a:rPr>
              <a:t>Examples </a:t>
            </a:r>
            <a:r>
              <a:rPr lang="en-US" altLang="en-US" sz="2000" dirty="0">
                <a:latin typeface="+mn-lt"/>
              </a:rPr>
              <a:t>- </a:t>
            </a:r>
            <a:r>
              <a:rPr lang="en-US" altLang="en-US" sz="2000" u="sng" dirty="0">
                <a:solidFill>
                  <a:srgbClr val="FF0000"/>
                </a:solidFill>
                <a:latin typeface="+mn-lt"/>
              </a:rPr>
              <a:t>Nerve and Blister Agents</a:t>
            </a:r>
            <a:endParaRPr lang="en-US" altLang="en-US" sz="1600" u="sng" dirty="0">
              <a:latin typeface="+mn-lt"/>
            </a:endParaRPr>
          </a:p>
        </p:txBody>
      </p:sp>
      <p:sp>
        <p:nvSpPr>
          <p:cNvPr id="7" name="Title 1"/>
          <p:cNvSpPr txBox="1">
            <a:spLocks/>
          </p:cNvSpPr>
          <p:nvPr/>
        </p:nvSpPr>
        <p:spPr bwMode="auto">
          <a:xfrm>
            <a:off x="0" y="2286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itchFamily="18" charset="0"/>
              </a:defRPr>
            </a:lvl2pPr>
            <a:lvl3pPr algn="ctr" rtl="0" eaLnBrk="0" fontAlgn="base" hangingPunct="0">
              <a:spcBef>
                <a:spcPct val="0"/>
              </a:spcBef>
              <a:spcAft>
                <a:spcPct val="0"/>
              </a:spcAft>
              <a:defRPr sz="3600">
                <a:solidFill>
                  <a:schemeClr val="tx2"/>
                </a:solidFill>
                <a:latin typeface="Times New Roman" pitchFamily="18" charset="0"/>
              </a:defRPr>
            </a:lvl3pPr>
            <a:lvl4pPr algn="ctr" rtl="0" eaLnBrk="0" fontAlgn="base" hangingPunct="0">
              <a:spcBef>
                <a:spcPct val="0"/>
              </a:spcBef>
              <a:spcAft>
                <a:spcPct val="0"/>
              </a:spcAft>
              <a:defRPr sz="3600">
                <a:solidFill>
                  <a:schemeClr val="tx2"/>
                </a:solidFill>
                <a:latin typeface="Times New Roman" pitchFamily="18" charset="0"/>
              </a:defRPr>
            </a:lvl4pPr>
            <a:lvl5pPr algn="ctr" rtl="0" eaLnBrk="0" fontAlgn="base" hangingPunct="0">
              <a:spcBef>
                <a:spcPct val="0"/>
              </a:spcBef>
              <a:spcAft>
                <a:spcPct val="0"/>
              </a:spcAft>
              <a:defRPr sz="3600">
                <a:solidFill>
                  <a:schemeClr val="tx2"/>
                </a:solidFill>
                <a:latin typeface="Times New Roman" pitchFamily="18" charset="0"/>
              </a:defRPr>
            </a:lvl5pPr>
            <a:lvl6pPr marL="457200" algn="ctr" rtl="0" fontAlgn="base">
              <a:spcBef>
                <a:spcPct val="0"/>
              </a:spcBef>
              <a:spcAft>
                <a:spcPct val="0"/>
              </a:spcAft>
              <a:defRPr sz="3600">
                <a:solidFill>
                  <a:schemeClr val="tx2"/>
                </a:solidFill>
                <a:latin typeface="Times New Roman" pitchFamily="18" charset="0"/>
              </a:defRPr>
            </a:lvl6pPr>
            <a:lvl7pPr marL="914400" algn="ctr" rtl="0" fontAlgn="base">
              <a:spcBef>
                <a:spcPct val="0"/>
              </a:spcBef>
              <a:spcAft>
                <a:spcPct val="0"/>
              </a:spcAft>
              <a:defRPr sz="3600">
                <a:solidFill>
                  <a:schemeClr val="tx2"/>
                </a:solidFill>
                <a:latin typeface="Times New Roman" pitchFamily="18" charset="0"/>
              </a:defRPr>
            </a:lvl7pPr>
            <a:lvl8pPr marL="1371600" algn="ctr" rtl="0" fontAlgn="base">
              <a:spcBef>
                <a:spcPct val="0"/>
              </a:spcBef>
              <a:spcAft>
                <a:spcPct val="0"/>
              </a:spcAft>
              <a:defRPr sz="3600">
                <a:solidFill>
                  <a:schemeClr val="tx2"/>
                </a:solidFill>
                <a:latin typeface="Times New Roman" pitchFamily="18" charset="0"/>
              </a:defRPr>
            </a:lvl8pPr>
            <a:lvl9pPr marL="1828800" algn="ctr" rtl="0" fontAlgn="base">
              <a:spcBef>
                <a:spcPct val="0"/>
              </a:spcBef>
              <a:spcAft>
                <a:spcPct val="0"/>
              </a:spcAft>
              <a:defRPr sz="3600">
                <a:solidFill>
                  <a:schemeClr val="tx2"/>
                </a:solidFill>
                <a:latin typeface="Times New Roman" pitchFamily="18" charset="0"/>
              </a:defRPr>
            </a:lvl9pPr>
          </a:lstStyle>
          <a:p>
            <a:pPr>
              <a:defRPr/>
            </a:pPr>
            <a:r>
              <a:rPr lang="en-US" altLang="en-US" kern="0" dirty="0" smtClean="0"/>
              <a:t/>
            </a:r>
            <a:br>
              <a:rPr lang="en-US" altLang="en-US" kern="0" dirty="0" smtClean="0"/>
            </a:br>
            <a:r>
              <a:rPr lang="en-US" dirty="0" smtClean="0"/>
              <a:t>HC/D, </a:t>
            </a:r>
            <a:r>
              <a:rPr lang="en-US" dirty="0"/>
              <a:t>FIRE SYMBOLS, AND COMPATIBILITY GROUPS</a:t>
            </a:r>
            <a:r>
              <a:rPr lang="en-US" altLang="en-US" kern="0" dirty="0" smtClean="0"/>
              <a:t/>
            </a:r>
            <a:br>
              <a:rPr lang="en-US" altLang="en-US" kern="0" dirty="0" smtClean="0"/>
            </a:br>
            <a:endParaRPr lang="en-US" altLang="en-US" kern="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SD Brief">
  <a:themeElements>
    <a:clrScheme name="">
      <a:dk1>
        <a:srgbClr val="000000"/>
      </a:dk1>
      <a:lt1>
        <a:srgbClr val="99FF66"/>
      </a:lt1>
      <a:dk2>
        <a:srgbClr val="000000"/>
      </a:dk2>
      <a:lt2>
        <a:srgbClr val="808080"/>
      </a:lt2>
      <a:accent1>
        <a:srgbClr val="00CC99"/>
      </a:accent1>
      <a:accent2>
        <a:srgbClr val="3333CC"/>
      </a:accent2>
      <a:accent3>
        <a:srgbClr val="CAFFB8"/>
      </a:accent3>
      <a:accent4>
        <a:srgbClr val="000000"/>
      </a:accent4>
      <a:accent5>
        <a:srgbClr val="AAE2CA"/>
      </a:accent5>
      <a:accent6>
        <a:srgbClr val="2D2DB9"/>
      </a:accent6>
      <a:hlink>
        <a:srgbClr val="CCCCFF"/>
      </a:hlink>
      <a:folHlink>
        <a:srgbClr val="B2B2B2"/>
      </a:folHlink>
    </a:clrScheme>
    <a:fontScheme name="BLSD Brief">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BLSD Brief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SD Brief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SD Brief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SD Brief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SD Brief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SD Brie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SD Brief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BLSD Brief</Template>
  <TotalTime>47377</TotalTime>
  <Words>1428</Words>
  <Application>Microsoft Office PowerPoint</Application>
  <PresentationFormat>On-screen Show (4:3)</PresentationFormat>
  <Paragraphs>208</Paragraphs>
  <Slides>23</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Courier New</vt:lpstr>
      <vt:lpstr>Times New Roman</vt:lpstr>
      <vt:lpstr>Wingdings</vt:lpstr>
      <vt:lpstr>BLSD Brief</vt:lpstr>
      <vt:lpstr>HAZARD CLASS/DIVISION (HC/D), FIRE SYMBOLS, AND COMPATIBILITY GROUPS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NMCI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tom.barton</dc:creator>
  <cp:lastModifiedBy>Allison MSgt Jared R</cp:lastModifiedBy>
  <cp:revision>1706</cp:revision>
  <cp:lastPrinted>2014-06-18T16:13:53Z</cp:lastPrinted>
  <dcterms:created xsi:type="dcterms:W3CDTF">2007-07-26T17:56:45Z</dcterms:created>
  <dcterms:modified xsi:type="dcterms:W3CDTF">2017-10-10T14:31:45Z</dcterms:modified>
</cp:coreProperties>
</file>