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1434" r:id="rId2"/>
    <p:sldId id="1435" r:id="rId3"/>
    <p:sldId id="1436" r:id="rId4"/>
    <p:sldId id="1437" r:id="rId5"/>
    <p:sldId id="1438" r:id="rId6"/>
    <p:sldId id="1439" r:id="rId7"/>
    <p:sldId id="1440" r:id="rId8"/>
    <p:sldId id="1441" r:id="rId9"/>
    <p:sldId id="1442" r:id="rId10"/>
    <p:sldId id="1443" r:id="rId11"/>
    <p:sldId id="1444" r:id="rId12"/>
    <p:sldId id="1445" r:id="rId13"/>
    <p:sldId id="1446" r:id="rId14"/>
    <p:sldId id="1447" r:id="rId15"/>
    <p:sldId id="1448" r:id="rId16"/>
    <p:sldId id="1449" r:id="rId17"/>
    <p:sldId id="1451" r:id="rId18"/>
    <p:sldId id="1452" r:id="rId19"/>
    <p:sldId id="1453" r:id="rId20"/>
    <p:sldId id="1454" r:id="rId21"/>
  </p:sldIdLst>
  <p:sldSz cx="9144000" cy="6858000" type="screen4x3"/>
  <p:notesSz cx="7010400" cy="9296400"/>
  <p:defaultTextStyle>
    <a:defPPr>
      <a:defRPr lang="en-US"/>
    </a:defPPr>
    <a:lvl1pPr algn="l" rtl="0" fontAlgn="base">
      <a:spcBef>
        <a:spcPct val="0"/>
      </a:spcBef>
      <a:spcAft>
        <a:spcPct val="0"/>
      </a:spcAft>
      <a:defRPr sz="2800" kern="1200">
        <a:solidFill>
          <a:schemeClr val="tx1"/>
        </a:solidFill>
        <a:latin typeface="Courier New" pitchFamily="49" charset="0"/>
        <a:ea typeface="+mn-ea"/>
        <a:cs typeface="Arial" charset="0"/>
      </a:defRPr>
    </a:lvl1pPr>
    <a:lvl2pPr marL="457200" algn="l" rtl="0" fontAlgn="base">
      <a:spcBef>
        <a:spcPct val="0"/>
      </a:spcBef>
      <a:spcAft>
        <a:spcPct val="0"/>
      </a:spcAft>
      <a:defRPr sz="2800" kern="1200">
        <a:solidFill>
          <a:schemeClr val="tx1"/>
        </a:solidFill>
        <a:latin typeface="Courier New" pitchFamily="49" charset="0"/>
        <a:ea typeface="+mn-ea"/>
        <a:cs typeface="Arial" charset="0"/>
      </a:defRPr>
    </a:lvl2pPr>
    <a:lvl3pPr marL="914400" algn="l" rtl="0" fontAlgn="base">
      <a:spcBef>
        <a:spcPct val="0"/>
      </a:spcBef>
      <a:spcAft>
        <a:spcPct val="0"/>
      </a:spcAft>
      <a:defRPr sz="2800" kern="1200">
        <a:solidFill>
          <a:schemeClr val="tx1"/>
        </a:solidFill>
        <a:latin typeface="Courier New" pitchFamily="49" charset="0"/>
        <a:ea typeface="+mn-ea"/>
        <a:cs typeface="Arial" charset="0"/>
      </a:defRPr>
    </a:lvl3pPr>
    <a:lvl4pPr marL="1371600" algn="l" rtl="0" fontAlgn="base">
      <a:spcBef>
        <a:spcPct val="0"/>
      </a:spcBef>
      <a:spcAft>
        <a:spcPct val="0"/>
      </a:spcAft>
      <a:defRPr sz="2800" kern="1200">
        <a:solidFill>
          <a:schemeClr val="tx1"/>
        </a:solidFill>
        <a:latin typeface="Courier New" pitchFamily="49" charset="0"/>
        <a:ea typeface="+mn-ea"/>
        <a:cs typeface="Arial" charset="0"/>
      </a:defRPr>
    </a:lvl4pPr>
    <a:lvl5pPr marL="1828800" algn="l" rtl="0" fontAlgn="base">
      <a:spcBef>
        <a:spcPct val="0"/>
      </a:spcBef>
      <a:spcAft>
        <a:spcPct val="0"/>
      </a:spcAft>
      <a:defRPr sz="2800" kern="1200">
        <a:solidFill>
          <a:schemeClr val="tx1"/>
        </a:solidFill>
        <a:latin typeface="Courier New" pitchFamily="49" charset="0"/>
        <a:ea typeface="+mn-ea"/>
        <a:cs typeface="Arial" charset="0"/>
      </a:defRPr>
    </a:lvl5pPr>
    <a:lvl6pPr marL="2286000" algn="l" defTabSz="914400" rtl="0" eaLnBrk="1" latinLnBrk="0" hangingPunct="1">
      <a:defRPr sz="2800" kern="1200">
        <a:solidFill>
          <a:schemeClr val="tx1"/>
        </a:solidFill>
        <a:latin typeface="Courier New" pitchFamily="49" charset="0"/>
        <a:ea typeface="+mn-ea"/>
        <a:cs typeface="Arial" charset="0"/>
      </a:defRPr>
    </a:lvl6pPr>
    <a:lvl7pPr marL="2743200" algn="l" defTabSz="914400" rtl="0" eaLnBrk="1" latinLnBrk="0" hangingPunct="1">
      <a:defRPr sz="2800" kern="1200">
        <a:solidFill>
          <a:schemeClr val="tx1"/>
        </a:solidFill>
        <a:latin typeface="Courier New" pitchFamily="49" charset="0"/>
        <a:ea typeface="+mn-ea"/>
        <a:cs typeface="Arial" charset="0"/>
      </a:defRPr>
    </a:lvl7pPr>
    <a:lvl8pPr marL="3200400" algn="l" defTabSz="914400" rtl="0" eaLnBrk="1" latinLnBrk="0" hangingPunct="1">
      <a:defRPr sz="2800" kern="1200">
        <a:solidFill>
          <a:schemeClr val="tx1"/>
        </a:solidFill>
        <a:latin typeface="Courier New" pitchFamily="49" charset="0"/>
        <a:ea typeface="+mn-ea"/>
        <a:cs typeface="Arial" charset="0"/>
      </a:defRPr>
    </a:lvl8pPr>
    <a:lvl9pPr marL="3657600" algn="l" defTabSz="914400" rtl="0" eaLnBrk="1" latinLnBrk="0" hangingPunct="1">
      <a:defRPr sz="2800" kern="1200">
        <a:solidFill>
          <a:schemeClr val="tx1"/>
        </a:solidFill>
        <a:latin typeface="Courier New" pitchFamily="49"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5534" autoAdjust="0"/>
  </p:normalViewPr>
  <p:slideViewPr>
    <p:cSldViewPr>
      <p:cViewPr varScale="1">
        <p:scale>
          <a:sx n="131" d="100"/>
          <a:sy n="131" d="100"/>
        </p:scale>
        <p:origin x="66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81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defTabSz="931956" eaLnBrk="0" hangingPunct="0">
              <a:defRPr sz="1200">
                <a:latin typeface="Times New Roman" pitchFamily="18" charset="0"/>
              </a:defRPr>
            </a:lvl1pPr>
          </a:lstStyle>
          <a:p>
            <a:pPr>
              <a:defRPr/>
            </a:pPr>
            <a:endParaRPr lang="en-US"/>
          </a:p>
        </p:txBody>
      </p:sp>
      <p:sp>
        <p:nvSpPr>
          <p:cNvPr id="665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algn="r" defTabSz="931956" eaLnBrk="0" hangingPunct="0">
              <a:defRPr sz="1200">
                <a:latin typeface="Times New Roman" pitchFamily="18" charset="0"/>
              </a:defRPr>
            </a:lvl1pPr>
          </a:lstStyle>
          <a:p>
            <a:pPr>
              <a:defRPr/>
            </a:pPr>
            <a:fld id="{4A431815-1E30-4C57-AF0B-69A42EC697AD}" type="datetimeFigureOut">
              <a:rPr lang="en-US"/>
              <a:pPr>
                <a:defRPr/>
              </a:pPr>
              <a:t>8/9/2018</a:t>
            </a:fld>
            <a:endParaRPr lang="en-US" dirty="0"/>
          </a:p>
        </p:txBody>
      </p:sp>
      <p:sp>
        <p:nvSpPr>
          <p:cNvPr id="665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defTabSz="931956" eaLnBrk="0" hangingPunct="0">
              <a:defRPr sz="1200">
                <a:latin typeface="Times New Roman" pitchFamily="18" charset="0"/>
              </a:defRPr>
            </a:lvl1pPr>
          </a:lstStyle>
          <a:p>
            <a:pPr>
              <a:defRPr/>
            </a:pPr>
            <a:endParaRPr lang="en-US"/>
          </a:p>
        </p:txBody>
      </p:sp>
      <p:sp>
        <p:nvSpPr>
          <p:cNvPr id="665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algn="r" defTabSz="931956" eaLnBrk="0" hangingPunct="0">
              <a:defRPr sz="1200">
                <a:latin typeface="Times New Roman" pitchFamily="18" charset="0"/>
              </a:defRPr>
            </a:lvl1pPr>
          </a:lstStyle>
          <a:p>
            <a:pPr>
              <a:defRPr/>
            </a:pPr>
            <a:fld id="{4CB6D85D-C996-4444-AC1E-DBFD259D4BD1}" type="slidenum">
              <a:rPr lang="en-US"/>
              <a:pPr>
                <a:defRPr/>
              </a:pPr>
              <a:t>‹#›</a:t>
            </a:fld>
            <a:endParaRPr lang="en-US" dirty="0"/>
          </a:p>
        </p:txBody>
      </p:sp>
    </p:spTree>
    <p:extLst>
      <p:ext uri="{BB962C8B-B14F-4D97-AF65-F5344CB8AC3E}">
        <p14:creationId xmlns:p14="http://schemas.microsoft.com/office/powerpoint/2010/main" val="334682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lvl1pPr defTabSz="931956">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lvl1pPr algn="r" defTabSz="931956">
              <a:defRPr sz="1200">
                <a:latin typeface="Arial" charset="0"/>
              </a:defRPr>
            </a:lvl1pPr>
          </a:lstStyle>
          <a:p>
            <a:pPr>
              <a:defRPr/>
            </a:pPr>
            <a:endParaRPr lang="en-US"/>
          </a:p>
        </p:txBody>
      </p:sp>
      <p:sp>
        <p:nvSpPr>
          <p:cNvPr id="2467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700088" y="4414838"/>
            <a:ext cx="5610225" cy="4184650"/>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5" tIns="46587" rIns="93175" bIns="46587" numCol="1" anchor="b" anchorCtr="0" compatLnSpc="1">
            <a:prstTxWarp prst="textNoShape">
              <a:avLst/>
            </a:prstTxWarp>
          </a:bodyPr>
          <a:lstStyle>
            <a:lvl1pPr defTabSz="931956">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5" tIns="46587" rIns="93175" bIns="46587" numCol="1" anchor="b" anchorCtr="0" compatLnSpc="1">
            <a:prstTxWarp prst="textNoShape">
              <a:avLst/>
            </a:prstTxWarp>
          </a:bodyPr>
          <a:lstStyle>
            <a:lvl1pPr algn="r" defTabSz="931956">
              <a:defRPr sz="1200">
                <a:latin typeface="Arial" charset="0"/>
              </a:defRPr>
            </a:lvl1pPr>
          </a:lstStyle>
          <a:p>
            <a:pPr>
              <a:defRPr/>
            </a:pPr>
            <a:fld id="{F6B7B77D-D41B-4583-9002-6715D1867E3B}" type="slidenum">
              <a:rPr lang="en-US"/>
              <a:pPr>
                <a:defRPr/>
              </a:pPr>
              <a:t>‹#›</a:t>
            </a:fld>
            <a:endParaRPr lang="en-US" dirty="0"/>
          </a:p>
        </p:txBody>
      </p:sp>
    </p:spTree>
    <p:extLst>
      <p:ext uri="{BB962C8B-B14F-4D97-AF65-F5344CB8AC3E}">
        <p14:creationId xmlns:p14="http://schemas.microsoft.com/office/powerpoint/2010/main" val="15732980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charset="0"/>
                <a:cs typeface="Arial" charset="0"/>
              </a:defRPr>
            </a:lvl1pPr>
            <a:lvl2pPr marL="741363" indent="-284163" defTabSz="930275">
              <a:defRPr sz="1200">
                <a:solidFill>
                  <a:schemeClr val="tx1"/>
                </a:solidFill>
                <a:latin typeface="Arial" charset="0"/>
                <a:cs typeface="Arial" charset="0"/>
              </a:defRPr>
            </a:lvl2pPr>
            <a:lvl3pPr marL="1141413" indent="-227013" defTabSz="930275">
              <a:defRPr sz="1200">
                <a:solidFill>
                  <a:schemeClr val="tx1"/>
                </a:solidFill>
                <a:latin typeface="Arial" charset="0"/>
                <a:cs typeface="Arial" charset="0"/>
              </a:defRPr>
            </a:lvl3pPr>
            <a:lvl4pPr marL="1598613" indent="-227013" defTabSz="930275">
              <a:defRPr sz="1200">
                <a:solidFill>
                  <a:schemeClr val="tx1"/>
                </a:solidFill>
                <a:latin typeface="Arial" charset="0"/>
                <a:cs typeface="Arial" charset="0"/>
              </a:defRPr>
            </a:lvl4pPr>
            <a:lvl5pPr marL="2055813" indent="-227013" defTabSz="930275">
              <a:defRPr sz="1200">
                <a:solidFill>
                  <a:schemeClr val="tx1"/>
                </a:solidFill>
                <a:latin typeface="Arial" charset="0"/>
                <a:cs typeface="Arial" charset="0"/>
              </a:defRPr>
            </a:lvl5pPr>
            <a:lvl6pPr marL="2513013" indent="-227013" defTabSz="930275" eaLnBrk="0" fontAlgn="base" hangingPunct="0">
              <a:spcBef>
                <a:spcPct val="30000"/>
              </a:spcBef>
              <a:spcAft>
                <a:spcPct val="0"/>
              </a:spcAft>
              <a:defRPr sz="1200">
                <a:solidFill>
                  <a:schemeClr val="tx1"/>
                </a:solidFill>
                <a:latin typeface="Arial" charset="0"/>
                <a:cs typeface="Arial" charset="0"/>
              </a:defRPr>
            </a:lvl6pPr>
            <a:lvl7pPr marL="2970213" indent="-227013" defTabSz="930275" eaLnBrk="0" fontAlgn="base" hangingPunct="0">
              <a:spcBef>
                <a:spcPct val="30000"/>
              </a:spcBef>
              <a:spcAft>
                <a:spcPct val="0"/>
              </a:spcAft>
              <a:defRPr sz="1200">
                <a:solidFill>
                  <a:schemeClr val="tx1"/>
                </a:solidFill>
                <a:latin typeface="Arial" charset="0"/>
                <a:cs typeface="Arial" charset="0"/>
              </a:defRPr>
            </a:lvl7pPr>
            <a:lvl8pPr marL="3427413" indent="-227013" defTabSz="930275" eaLnBrk="0" fontAlgn="base" hangingPunct="0">
              <a:spcBef>
                <a:spcPct val="30000"/>
              </a:spcBef>
              <a:spcAft>
                <a:spcPct val="0"/>
              </a:spcAft>
              <a:defRPr sz="1200">
                <a:solidFill>
                  <a:schemeClr val="tx1"/>
                </a:solidFill>
                <a:latin typeface="Arial" charset="0"/>
                <a:cs typeface="Arial" charset="0"/>
              </a:defRPr>
            </a:lvl8pPr>
            <a:lvl9pPr marL="3884613" indent="-227013" defTabSz="930275" eaLnBrk="0" fontAlgn="base" hangingPunct="0">
              <a:spcBef>
                <a:spcPct val="30000"/>
              </a:spcBef>
              <a:spcAft>
                <a:spcPct val="0"/>
              </a:spcAft>
              <a:defRPr sz="1200">
                <a:solidFill>
                  <a:schemeClr val="tx1"/>
                </a:solidFill>
                <a:latin typeface="Arial" charset="0"/>
                <a:cs typeface="Arial" charset="0"/>
              </a:defRPr>
            </a:lvl9pPr>
          </a:lstStyle>
          <a:p>
            <a:fld id="{0650D553-4494-47AA-973B-9F0540885B0F}" type="slidenum">
              <a:rPr lang="en-US" altLang="en-US" smtClean="0"/>
              <a:pPr/>
              <a:t>2</a:t>
            </a:fld>
            <a:endParaRPr lang="en-US" altLang="en-US" dirty="0" smtClean="0"/>
          </a:p>
        </p:txBody>
      </p:sp>
      <p:sp>
        <p:nvSpPr>
          <p:cNvPr id="253955" name="Rectangle 2"/>
          <p:cNvSpPr>
            <a:spLocks noGrp="1" noRot="1" noChangeAspect="1" noChangeArrowheads="1" noTextEdit="1"/>
          </p:cNvSpPr>
          <p:nvPr>
            <p:ph type="sldImg"/>
          </p:nvPr>
        </p:nvSpPr>
        <p:spPr>
          <a:xfrm>
            <a:off x="1193800" y="3135313"/>
            <a:ext cx="4648200" cy="3486150"/>
          </a:xfrm>
          <a:ln/>
        </p:spPr>
      </p:sp>
      <p:sp>
        <p:nvSpPr>
          <p:cNvPr id="253956" name="Rectangle 3"/>
          <p:cNvSpPr>
            <a:spLocks noChangeArrowheads="1"/>
          </p:cNvSpPr>
          <p:nvPr/>
        </p:nvSpPr>
        <p:spPr bwMode="auto">
          <a:xfrm>
            <a:off x="0" y="9017000"/>
            <a:ext cx="70088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80" rIns="93159" bIns="46580" anchor="b">
            <a:spAutoFit/>
          </a:bodyPr>
          <a:lstStyle/>
          <a:p>
            <a:pPr algn="ctr" defTabSz="930275" eaLnBrk="0" hangingPunct="0"/>
            <a:r>
              <a:rPr lang="en-US" altLang="en-US" sz="1200" dirty="0">
                <a:cs typeface="Courier New" pitchFamily="49" charset="0"/>
              </a:rPr>
              <a:t>APP D-3</a:t>
            </a:r>
            <a:endParaRPr lang="en-US" altLang="en-US" sz="1200" dirty="0"/>
          </a:p>
        </p:txBody>
      </p:sp>
    </p:spTree>
    <p:extLst>
      <p:ext uri="{BB962C8B-B14F-4D97-AF65-F5344CB8AC3E}">
        <p14:creationId xmlns:p14="http://schemas.microsoft.com/office/powerpoint/2010/main" val="175770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charset="0"/>
                <a:cs typeface="Arial" charset="0"/>
              </a:defRPr>
            </a:lvl1pPr>
            <a:lvl2pPr marL="741363" indent="-284163" defTabSz="930275">
              <a:defRPr sz="1200">
                <a:solidFill>
                  <a:schemeClr val="tx1"/>
                </a:solidFill>
                <a:latin typeface="Arial" charset="0"/>
                <a:cs typeface="Arial" charset="0"/>
              </a:defRPr>
            </a:lvl2pPr>
            <a:lvl3pPr marL="1141413" indent="-227013" defTabSz="930275">
              <a:defRPr sz="1200">
                <a:solidFill>
                  <a:schemeClr val="tx1"/>
                </a:solidFill>
                <a:latin typeface="Arial" charset="0"/>
                <a:cs typeface="Arial" charset="0"/>
              </a:defRPr>
            </a:lvl3pPr>
            <a:lvl4pPr marL="1598613" indent="-227013" defTabSz="930275">
              <a:defRPr sz="1200">
                <a:solidFill>
                  <a:schemeClr val="tx1"/>
                </a:solidFill>
                <a:latin typeface="Arial" charset="0"/>
                <a:cs typeface="Arial" charset="0"/>
              </a:defRPr>
            </a:lvl4pPr>
            <a:lvl5pPr marL="2055813" indent="-227013" defTabSz="930275">
              <a:defRPr sz="1200">
                <a:solidFill>
                  <a:schemeClr val="tx1"/>
                </a:solidFill>
                <a:latin typeface="Arial" charset="0"/>
                <a:cs typeface="Arial" charset="0"/>
              </a:defRPr>
            </a:lvl5pPr>
            <a:lvl6pPr marL="2513013" indent="-227013" defTabSz="930275" eaLnBrk="0" fontAlgn="base" hangingPunct="0">
              <a:spcBef>
                <a:spcPct val="30000"/>
              </a:spcBef>
              <a:spcAft>
                <a:spcPct val="0"/>
              </a:spcAft>
              <a:defRPr sz="1200">
                <a:solidFill>
                  <a:schemeClr val="tx1"/>
                </a:solidFill>
                <a:latin typeface="Arial" charset="0"/>
                <a:cs typeface="Arial" charset="0"/>
              </a:defRPr>
            </a:lvl6pPr>
            <a:lvl7pPr marL="2970213" indent="-227013" defTabSz="930275" eaLnBrk="0" fontAlgn="base" hangingPunct="0">
              <a:spcBef>
                <a:spcPct val="30000"/>
              </a:spcBef>
              <a:spcAft>
                <a:spcPct val="0"/>
              </a:spcAft>
              <a:defRPr sz="1200">
                <a:solidFill>
                  <a:schemeClr val="tx1"/>
                </a:solidFill>
                <a:latin typeface="Arial" charset="0"/>
                <a:cs typeface="Arial" charset="0"/>
              </a:defRPr>
            </a:lvl7pPr>
            <a:lvl8pPr marL="3427413" indent="-227013" defTabSz="930275" eaLnBrk="0" fontAlgn="base" hangingPunct="0">
              <a:spcBef>
                <a:spcPct val="30000"/>
              </a:spcBef>
              <a:spcAft>
                <a:spcPct val="0"/>
              </a:spcAft>
              <a:defRPr sz="1200">
                <a:solidFill>
                  <a:schemeClr val="tx1"/>
                </a:solidFill>
                <a:latin typeface="Arial" charset="0"/>
                <a:cs typeface="Arial" charset="0"/>
              </a:defRPr>
            </a:lvl8pPr>
            <a:lvl9pPr marL="3884613" indent="-227013" defTabSz="930275" eaLnBrk="0" fontAlgn="base" hangingPunct="0">
              <a:spcBef>
                <a:spcPct val="30000"/>
              </a:spcBef>
              <a:spcAft>
                <a:spcPct val="0"/>
              </a:spcAft>
              <a:defRPr sz="1200">
                <a:solidFill>
                  <a:schemeClr val="tx1"/>
                </a:solidFill>
                <a:latin typeface="Arial" charset="0"/>
                <a:cs typeface="Arial" charset="0"/>
              </a:defRPr>
            </a:lvl9pPr>
          </a:lstStyle>
          <a:p>
            <a:fld id="{33AC0C15-D6A1-45D2-AE2C-82CB2688EFEC}" type="slidenum">
              <a:rPr lang="en-US" altLang="en-US" smtClean="0"/>
              <a:pPr/>
              <a:t>3</a:t>
            </a:fld>
            <a:endParaRPr lang="en-US" altLang="en-US" dirty="0" smtClean="0"/>
          </a:p>
        </p:txBody>
      </p:sp>
      <p:sp>
        <p:nvSpPr>
          <p:cNvPr id="254979" name="Rectangle 2"/>
          <p:cNvSpPr>
            <a:spLocks noGrp="1" noRot="1" noChangeAspect="1" noChangeArrowheads="1" noTextEdit="1"/>
          </p:cNvSpPr>
          <p:nvPr>
            <p:ph type="sldImg"/>
          </p:nvPr>
        </p:nvSpPr>
        <p:spPr>
          <a:xfrm>
            <a:off x="1193800" y="3135313"/>
            <a:ext cx="4648200" cy="3486150"/>
          </a:xfrm>
          <a:ln/>
        </p:spPr>
      </p:sp>
      <p:sp>
        <p:nvSpPr>
          <p:cNvPr id="254980" name="Rectangle 3"/>
          <p:cNvSpPr>
            <a:spLocks noChangeArrowheads="1"/>
          </p:cNvSpPr>
          <p:nvPr/>
        </p:nvSpPr>
        <p:spPr bwMode="auto">
          <a:xfrm>
            <a:off x="0" y="9017000"/>
            <a:ext cx="70088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80" rIns="93159" bIns="46580" anchor="b">
            <a:spAutoFit/>
          </a:bodyPr>
          <a:lstStyle/>
          <a:p>
            <a:pPr algn="ctr" defTabSz="930275" eaLnBrk="0" hangingPunct="0"/>
            <a:r>
              <a:rPr lang="en-US" altLang="en-US" sz="1200" dirty="0">
                <a:cs typeface="Courier New" pitchFamily="49" charset="0"/>
              </a:rPr>
              <a:t>APP D-5</a:t>
            </a:r>
            <a:endParaRPr lang="en-US" altLang="en-US" sz="1200" dirty="0"/>
          </a:p>
        </p:txBody>
      </p:sp>
    </p:spTree>
    <p:extLst>
      <p:ext uri="{BB962C8B-B14F-4D97-AF65-F5344CB8AC3E}">
        <p14:creationId xmlns:p14="http://schemas.microsoft.com/office/powerpoint/2010/main" val="856950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charset="0"/>
                <a:cs typeface="Arial" charset="0"/>
              </a:defRPr>
            </a:lvl1pPr>
            <a:lvl2pPr marL="741363" indent="-284163" defTabSz="930275">
              <a:defRPr sz="1200">
                <a:solidFill>
                  <a:schemeClr val="tx1"/>
                </a:solidFill>
                <a:latin typeface="Arial" charset="0"/>
                <a:cs typeface="Arial" charset="0"/>
              </a:defRPr>
            </a:lvl2pPr>
            <a:lvl3pPr marL="1141413" indent="-227013" defTabSz="930275">
              <a:defRPr sz="1200">
                <a:solidFill>
                  <a:schemeClr val="tx1"/>
                </a:solidFill>
                <a:latin typeface="Arial" charset="0"/>
                <a:cs typeface="Arial" charset="0"/>
              </a:defRPr>
            </a:lvl3pPr>
            <a:lvl4pPr marL="1598613" indent="-227013" defTabSz="930275">
              <a:defRPr sz="1200">
                <a:solidFill>
                  <a:schemeClr val="tx1"/>
                </a:solidFill>
                <a:latin typeface="Arial" charset="0"/>
                <a:cs typeface="Arial" charset="0"/>
              </a:defRPr>
            </a:lvl4pPr>
            <a:lvl5pPr marL="2055813" indent="-227013" defTabSz="930275">
              <a:defRPr sz="1200">
                <a:solidFill>
                  <a:schemeClr val="tx1"/>
                </a:solidFill>
                <a:latin typeface="Arial" charset="0"/>
                <a:cs typeface="Arial" charset="0"/>
              </a:defRPr>
            </a:lvl5pPr>
            <a:lvl6pPr marL="2513013" indent="-227013" defTabSz="930275" eaLnBrk="0" fontAlgn="base" hangingPunct="0">
              <a:spcBef>
                <a:spcPct val="30000"/>
              </a:spcBef>
              <a:spcAft>
                <a:spcPct val="0"/>
              </a:spcAft>
              <a:defRPr sz="1200">
                <a:solidFill>
                  <a:schemeClr val="tx1"/>
                </a:solidFill>
                <a:latin typeface="Arial" charset="0"/>
                <a:cs typeface="Arial" charset="0"/>
              </a:defRPr>
            </a:lvl6pPr>
            <a:lvl7pPr marL="2970213" indent="-227013" defTabSz="930275" eaLnBrk="0" fontAlgn="base" hangingPunct="0">
              <a:spcBef>
                <a:spcPct val="30000"/>
              </a:spcBef>
              <a:spcAft>
                <a:spcPct val="0"/>
              </a:spcAft>
              <a:defRPr sz="1200">
                <a:solidFill>
                  <a:schemeClr val="tx1"/>
                </a:solidFill>
                <a:latin typeface="Arial" charset="0"/>
                <a:cs typeface="Arial" charset="0"/>
              </a:defRPr>
            </a:lvl7pPr>
            <a:lvl8pPr marL="3427413" indent="-227013" defTabSz="930275" eaLnBrk="0" fontAlgn="base" hangingPunct="0">
              <a:spcBef>
                <a:spcPct val="30000"/>
              </a:spcBef>
              <a:spcAft>
                <a:spcPct val="0"/>
              </a:spcAft>
              <a:defRPr sz="1200">
                <a:solidFill>
                  <a:schemeClr val="tx1"/>
                </a:solidFill>
                <a:latin typeface="Arial" charset="0"/>
                <a:cs typeface="Arial" charset="0"/>
              </a:defRPr>
            </a:lvl8pPr>
            <a:lvl9pPr marL="3884613" indent="-227013" defTabSz="930275" eaLnBrk="0" fontAlgn="base" hangingPunct="0">
              <a:spcBef>
                <a:spcPct val="30000"/>
              </a:spcBef>
              <a:spcAft>
                <a:spcPct val="0"/>
              </a:spcAft>
              <a:defRPr sz="1200">
                <a:solidFill>
                  <a:schemeClr val="tx1"/>
                </a:solidFill>
                <a:latin typeface="Arial" charset="0"/>
                <a:cs typeface="Arial" charset="0"/>
              </a:defRPr>
            </a:lvl9pPr>
          </a:lstStyle>
          <a:p>
            <a:fld id="{461C6ECB-6737-4DB0-B55B-E09996C34289}" type="slidenum">
              <a:rPr lang="en-US" altLang="en-US" smtClean="0"/>
              <a:pPr/>
              <a:t>4</a:t>
            </a:fld>
            <a:endParaRPr lang="en-US" altLang="en-US" dirty="0" smtClean="0"/>
          </a:p>
        </p:txBody>
      </p:sp>
      <p:sp>
        <p:nvSpPr>
          <p:cNvPr id="256003" name="Rectangle 2"/>
          <p:cNvSpPr>
            <a:spLocks noGrp="1" noRot="1" noChangeAspect="1" noChangeArrowheads="1" noTextEdit="1"/>
          </p:cNvSpPr>
          <p:nvPr>
            <p:ph type="sldImg"/>
          </p:nvPr>
        </p:nvSpPr>
        <p:spPr>
          <a:xfrm>
            <a:off x="1193800" y="3135313"/>
            <a:ext cx="4648200" cy="3486150"/>
          </a:xfrm>
          <a:ln/>
        </p:spPr>
      </p:sp>
      <p:sp>
        <p:nvSpPr>
          <p:cNvPr id="256004" name="Rectangle 3"/>
          <p:cNvSpPr>
            <a:spLocks noChangeArrowheads="1"/>
          </p:cNvSpPr>
          <p:nvPr/>
        </p:nvSpPr>
        <p:spPr bwMode="auto">
          <a:xfrm>
            <a:off x="0" y="9017000"/>
            <a:ext cx="70088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80" rIns="93159" bIns="46580" anchor="b">
            <a:spAutoFit/>
          </a:bodyPr>
          <a:lstStyle/>
          <a:p>
            <a:pPr algn="ctr" defTabSz="930275" eaLnBrk="0" hangingPunct="0"/>
            <a:r>
              <a:rPr lang="en-US" altLang="en-US" sz="1200" dirty="0">
                <a:cs typeface="Courier New" pitchFamily="49" charset="0"/>
              </a:rPr>
              <a:t>APP D-7</a:t>
            </a:r>
            <a:endParaRPr lang="en-US" altLang="en-US" sz="1200" dirty="0"/>
          </a:p>
        </p:txBody>
      </p:sp>
    </p:spTree>
    <p:extLst>
      <p:ext uri="{BB962C8B-B14F-4D97-AF65-F5344CB8AC3E}">
        <p14:creationId xmlns:p14="http://schemas.microsoft.com/office/powerpoint/2010/main" val="240421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charset="0"/>
                <a:cs typeface="Arial" charset="0"/>
              </a:defRPr>
            </a:lvl1pPr>
            <a:lvl2pPr marL="741363" indent="-284163" defTabSz="930275">
              <a:defRPr sz="1200">
                <a:solidFill>
                  <a:schemeClr val="tx1"/>
                </a:solidFill>
                <a:latin typeface="Arial" charset="0"/>
                <a:cs typeface="Arial" charset="0"/>
              </a:defRPr>
            </a:lvl2pPr>
            <a:lvl3pPr marL="1141413" indent="-227013" defTabSz="930275">
              <a:defRPr sz="1200">
                <a:solidFill>
                  <a:schemeClr val="tx1"/>
                </a:solidFill>
                <a:latin typeface="Arial" charset="0"/>
                <a:cs typeface="Arial" charset="0"/>
              </a:defRPr>
            </a:lvl3pPr>
            <a:lvl4pPr marL="1598613" indent="-227013" defTabSz="930275">
              <a:defRPr sz="1200">
                <a:solidFill>
                  <a:schemeClr val="tx1"/>
                </a:solidFill>
                <a:latin typeface="Arial" charset="0"/>
                <a:cs typeface="Arial" charset="0"/>
              </a:defRPr>
            </a:lvl4pPr>
            <a:lvl5pPr marL="2055813" indent="-227013" defTabSz="930275">
              <a:defRPr sz="1200">
                <a:solidFill>
                  <a:schemeClr val="tx1"/>
                </a:solidFill>
                <a:latin typeface="Arial" charset="0"/>
                <a:cs typeface="Arial" charset="0"/>
              </a:defRPr>
            </a:lvl5pPr>
            <a:lvl6pPr marL="2513013" indent="-227013" defTabSz="930275" eaLnBrk="0" fontAlgn="base" hangingPunct="0">
              <a:spcBef>
                <a:spcPct val="30000"/>
              </a:spcBef>
              <a:spcAft>
                <a:spcPct val="0"/>
              </a:spcAft>
              <a:defRPr sz="1200">
                <a:solidFill>
                  <a:schemeClr val="tx1"/>
                </a:solidFill>
                <a:latin typeface="Arial" charset="0"/>
                <a:cs typeface="Arial" charset="0"/>
              </a:defRPr>
            </a:lvl6pPr>
            <a:lvl7pPr marL="2970213" indent="-227013" defTabSz="930275" eaLnBrk="0" fontAlgn="base" hangingPunct="0">
              <a:spcBef>
                <a:spcPct val="30000"/>
              </a:spcBef>
              <a:spcAft>
                <a:spcPct val="0"/>
              </a:spcAft>
              <a:defRPr sz="1200">
                <a:solidFill>
                  <a:schemeClr val="tx1"/>
                </a:solidFill>
                <a:latin typeface="Arial" charset="0"/>
                <a:cs typeface="Arial" charset="0"/>
              </a:defRPr>
            </a:lvl7pPr>
            <a:lvl8pPr marL="3427413" indent="-227013" defTabSz="930275" eaLnBrk="0" fontAlgn="base" hangingPunct="0">
              <a:spcBef>
                <a:spcPct val="30000"/>
              </a:spcBef>
              <a:spcAft>
                <a:spcPct val="0"/>
              </a:spcAft>
              <a:defRPr sz="1200">
                <a:solidFill>
                  <a:schemeClr val="tx1"/>
                </a:solidFill>
                <a:latin typeface="Arial" charset="0"/>
                <a:cs typeface="Arial" charset="0"/>
              </a:defRPr>
            </a:lvl8pPr>
            <a:lvl9pPr marL="3884613" indent="-227013" defTabSz="930275" eaLnBrk="0" fontAlgn="base" hangingPunct="0">
              <a:spcBef>
                <a:spcPct val="30000"/>
              </a:spcBef>
              <a:spcAft>
                <a:spcPct val="0"/>
              </a:spcAft>
              <a:defRPr sz="1200">
                <a:solidFill>
                  <a:schemeClr val="tx1"/>
                </a:solidFill>
                <a:latin typeface="Arial" charset="0"/>
                <a:cs typeface="Arial" charset="0"/>
              </a:defRPr>
            </a:lvl9pPr>
          </a:lstStyle>
          <a:p>
            <a:fld id="{19A83B71-2720-46C6-BBC8-4272285484C5}" type="slidenum">
              <a:rPr lang="en-US" altLang="en-US" smtClean="0"/>
              <a:pPr/>
              <a:t>5</a:t>
            </a:fld>
            <a:endParaRPr lang="en-US" altLang="en-US" dirty="0" smtClean="0"/>
          </a:p>
        </p:txBody>
      </p:sp>
      <p:sp>
        <p:nvSpPr>
          <p:cNvPr id="257027" name="Rectangle 2"/>
          <p:cNvSpPr>
            <a:spLocks noGrp="1" noRot="1" noChangeAspect="1" noChangeArrowheads="1" noTextEdit="1"/>
          </p:cNvSpPr>
          <p:nvPr>
            <p:ph type="sldImg"/>
          </p:nvPr>
        </p:nvSpPr>
        <p:spPr>
          <a:xfrm>
            <a:off x="1193800" y="3135313"/>
            <a:ext cx="4648200" cy="3486150"/>
          </a:xfrm>
          <a:ln/>
        </p:spPr>
      </p:sp>
      <p:sp>
        <p:nvSpPr>
          <p:cNvPr id="257028" name="Rectangle 3"/>
          <p:cNvSpPr>
            <a:spLocks noChangeArrowheads="1"/>
          </p:cNvSpPr>
          <p:nvPr/>
        </p:nvSpPr>
        <p:spPr bwMode="auto">
          <a:xfrm>
            <a:off x="0" y="9017000"/>
            <a:ext cx="70088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80" rIns="93159" bIns="46580" anchor="b">
            <a:spAutoFit/>
          </a:bodyPr>
          <a:lstStyle/>
          <a:p>
            <a:pPr algn="ctr" defTabSz="930275" eaLnBrk="0" hangingPunct="0"/>
            <a:r>
              <a:rPr lang="en-US" altLang="en-US" sz="1200" dirty="0">
                <a:cs typeface="Courier New" pitchFamily="49" charset="0"/>
              </a:rPr>
              <a:t>APP D-7</a:t>
            </a:r>
            <a:endParaRPr lang="en-US" altLang="en-US" sz="1200" dirty="0"/>
          </a:p>
        </p:txBody>
      </p:sp>
    </p:spTree>
    <p:extLst>
      <p:ext uri="{BB962C8B-B14F-4D97-AF65-F5344CB8AC3E}">
        <p14:creationId xmlns:p14="http://schemas.microsoft.com/office/powerpoint/2010/main" val="2964689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charset="0"/>
                <a:cs typeface="Arial" charset="0"/>
              </a:defRPr>
            </a:lvl1pPr>
            <a:lvl2pPr marL="741363" indent="-284163" defTabSz="930275">
              <a:defRPr sz="1200">
                <a:solidFill>
                  <a:schemeClr val="tx1"/>
                </a:solidFill>
                <a:latin typeface="Arial" charset="0"/>
                <a:cs typeface="Arial" charset="0"/>
              </a:defRPr>
            </a:lvl2pPr>
            <a:lvl3pPr marL="1141413" indent="-227013" defTabSz="930275">
              <a:defRPr sz="1200">
                <a:solidFill>
                  <a:schemeClr val="tx1"/>
                </a:solidFill>
                <a:latin typeface="Arial" charset="0"/>
                <a:cs typeface="Arial" charset="0"/>
              </a:defRPr>
            </a:lvl3pPr>
            <a:lvl4pPr marL="1598613" indent="-227013" defTabSz="930275">
              <a:defRPr sz="1200">
                <a:solidFill>
                  <a:schemeClr val="tx1"/>
                </a:solidFill>
                <a:latin typeface="Arial" charset="0"/>
                <a:cs typeface="Arial" charset="0"/>
              </a:defRPr>
            </a:lvl4pPr>
            <a:lvl5pPr marL="2055813" indent="-227013" defTabSz="930275">
              <a:defRPr sz="1200">
                <a:solidFill>
                  <a:schemeClr val="tx1"/>
                </a:solidFill>
                <a:latin typeface="Arial" charset="0"/>
                <a:cs typeface="Arial" charset="0"/>
              </a:defRPr>
            </a:lvl5pPr>
            <a:lvl6pPr marL="2513013" indent="-227013" defTabSz="930275" eaLnBrk="0" fontAlgn="base" hangingPunct="0">
              <a:spcBef>
                <a:spcPct val="30000"/>
              </a:spcBef>
              <a:spcAft>
                <a:spcPct val="0"/>
              </a:spcAft>
              <a:defRPr sz="1200">
                <a:solidFill>
                  <a:schemeClr val="tx1"/>
                </a:solidFill>
                <a:latin typeface="Arial" charset="0"/>
                <a:cs typeface="Arial" charset="0"/>
              </a:defRPr>
            </a:lvl6pPr>
            <a:lvl7pPr marL="2970213" indent="-227013" defTabSz="930275" eaLnBrk="0" fontAlgn="base" hangingPunct="0">
              <a:spcBef>
                <a:spcPct val="30000"/>
              </a:spcBef>
              <a:spcAft>
                <a:spcPct val="0"/>
              </a:spcAft>
              <a:defRPr sz="1200">
                <a:solidFill>
                  <a:schemeClr val="tx1"/>
                </a:solidFill>
                <a:latin typeface="Arial" charset="0"/>
                <a:cs typeface="Arial" charset="0"/>
              </a:defRPr>
            </a:lvl7pPr>
            <a:lvl8pPr marL="3427413" indent="-227013" defTabSz="930275" eaLnBrk="0" fontAlgn="base" hangingPunct="0">
              <a:spcBef>
                <a:spcPct val="30000"/>
              </a:spcBef>
              <a:spcAft>
                <a:spcPct val="0"/>
              </a:spcAft>
              <a:defRPr sz="1200">
                <a:solidFill>
                  <a:schemeClr val="tx1"/>
                </a:solidFill>
                <a:latin typeface="Arial" charset="0"/>
                <a:cs typeface="Arial" charset="0"/>
              </a:defRPr>
            </a:lvl8pPr>
            <a:lvl9pPr marL="3884613" indent="-227013" defTabSz="930275" eaLnBrk="0" fontAlgn="base" hangingPunct="0">
              <a:spcBef>
                <a:spcPct val="30000"/>
              </a:spcBef>
              <a:spcAft>
                <a:spcPct val="0"/>
              </a:spcAft>
              <a:defRPr sz="1200">
                <a:solidFill>
                  <a:schemeClr val="tx1"/>
                </a:solidFill>
                <a:latin typeface="Arial" charset="0"/>
                <a:cs typeface="Arial" charset="0"/>
              </a:defRPr>
            </a:lvl9pPr>
          </a:lstStyle>
          <a:p>
            <a:fld id="{7ECD4818-6D97-488C-AF70-3CEC8860DDF5}" type="slidenum">
              <a:rPr lang="en-US" altLang="en-US" smtClean="0"/>
              <a:pPr/>
              <a:t>10</a:t>
            </a:fld>
            <a:endParaRPr lang="en-US" altLang="en-US" dirty="0" smtClean="0"/>
          </a:p>
        </p:txBody>
      </p:sp>
      <p:sp>
        <p:nvSpPr>
          <p:cNvPr id="258051" name="Rectangle 2"/>
          <p:cNvSpPr>
            <a:spLocks noGrp="1" noRot="1" noChangeAspect="1" noChangeArrowheads="1" noTextEdit="1"/>
          </p:cNvSpPr>
          <p:nvPr>
            <p:ph type="sldImg"/>
          </p:nvPr>
        </p:nvSpPr>
        <p:spPr>
          <a:xfrm>
            <a:off x="1193800" y="3135313"/>
            <a:ext cx="4648200" cy="3486150"/>
          </a:xfrm>
          <a:ln/>
        </p:spPr>
      </p:sp>
      <p:sp>
        <p:nvSpPr>
          <p:cNvPr id="258052" name="Rectangle 3"/>
          <p:cNvSpPr>
            <a:spLocks noChangeArrowheads="1"/>
          </p:cNvSpPr>
          <p:nvPr/>
        </p:nvSpPr>
        <p:spPr bwMode="auto">
          <a:xfrm>
            <a:off x="0" y="9017000"/>
            <a:ext cx="70088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80" rIns="93159" bIns="46580" anchor="b">
            <a:spAutoFit/>
          </a:bodyPr>
          <a:lstStyle/>
          <a:p>
            <a:pPr algn="ctr" defTabSz="930275" eaLnBrk="0" hangingPunct="0"/>
            <a:r>
              <a:rPr lang="en-US" altLang="en-US" sz="1200" dirty="0">
                <a:cs typeface="Courier New" pitchFamily="49" charset="0"/>
              </a:rPr>
              <a:t>APP D-7</a:t>
            </a:r>
            <a:endParaRPr lang="en-US" altLang="en-US" sz="1200" dirty="0"/>
          </a:p>
        </p:txBody>
      </p:sp>
    </p:spTree>
    <p:extLst>
      <p:ext uri="{BB962C8B-B14F-4D97-AF65-F5344CB8AC3E}">
        <p14:creationId xmlns:p14="http://schemas.microsoft.com/office/powerpoint/2010/main" val="1139068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charset="0"/>
                <a:cs typeface="Arial" charset="0"/>
              </a:defRPr>
            </a:lvl1pPr>
            <a:lvl2pPr marL="741363" indent="-284163" defTabSz="930275">
              <a:defRPr sz="1200">
                <a:solidFill>
                  <a:schemeClr val="tx1"/>
                </a:solidFill>
                <a:latin typeface="Arial" charset="0"/>
                <a:cs typeface="Arial" charset="0"/>
              </a:defRPr>
            </a:lvl2pPr>
            <a:lvl3pPr marL="1141413" indent="-227013" defTabSz="930275">
              <a:defRPr sz="1200">
                <a:solidFill>
                  <a:schemeClr val="tx1"/>
                </a:solidFill>
                <a:latin typeface="Arial" charset="0"/>
                <a:cs typeface="Arial" charset="0"/>
              </a:defRPr>
            </a:lvl3pPr>
            <a:lvl4pPr marL="1598613" indent="-227013" defTabSz="930275">
              <a:defRPr sz="1200">
                <a:solidFill>
                  <a:schemeClr val="tx1"/>
                </a:solidFill>
                <a:latin typeface="Arial" charset="0"/>
                <a:cs typeface="Arial" charset="0"/>
              </a:defRPr>
            </a:lvl4pPr>
            <a:lvl5pPr marL="2055813" indent="-227013" defTabSz="930275">
              <a:defRPr sz="1200">
                <a:solidFill>
                  <a:schemeClr val="tx1"/>
                </a:solidFill>
                <a:latin typeface="Arial" charset="0"/>
                <a:cs typeface="Arial" charset="0"/>
              </a:defRPr>
            </a:lvl5pPr>
            <a:lvl6pPr marL="2513013" indent="-227013" defTabSz="930275" eaLnBrk="0" fontAlgn="base" hangingPunct="0">
              <a:spcBef>
                <a:spcPct val="30000"/>
              </a:spcBef>
              <a:spcAft>
                <a:spcPct val="0"/>
              </a:spcAft>
              <a:defRPr sz="1200">
                <a:solidFill>
                  <a:schemeClr val="tx1"/>
                </a:solidFill>
                <a:latin typeface="Arial" charset="0"/>
                <a:cs typeface="Arial" charset="0"/>
              </a:defRPr>
            </a:lvl6pPr>
            <a:lvl7pPr marL="2970213" indent="-227013" defTabSz="930275" eaLnBrk="0" fontAlgn="base" hangingPunct="0">
              <a:spcBef>
                <a:spcPct val="30000"/>
              </a:spcBef>
              <a:spcAft>
                <a:spcPct val="0"/>
              </a:spcAft>
              <a:defRPr sz="1200">
                <a:solidFill>
                  <a:schemeClr val="tx1"/>
                </a:solidFill>
                <a:latin typeface="Arial" charset="0"/>
                <a:cs typeface="Arial" charset="0"/>
              </a:defRPr>
            </a:lvl7pPr>
            <a:lvl8pPr marL="3427413" indent="-227013" defTabSz="930275" eaLnBrk="0" fontAlgn="base" hangingPunct="0">
              <a:spcBef>
                <a:spcPct val="30000"/>
              </a:spcBef>
              <a:spcAft>
                <a:spcPct val="0"/>
              </a:spcAft>
              <a:defRPr sz="1200">
                <a:solidFill>
                  <a:schemeClr val="tx1"/>
                </a:solidFill>
                <a:latin typeface="Arial" charset="0"/>
                <a:cs typeface="Arial" charset="0"/>
              </a:defRPr>
            </a:lvl8pPr>
            <a:lvl9pPr marL="3884613" indent="-227013" defTabSz="930275" eaLnBrk="0" fontAlgn="base" hangingPunct="0">
              <a:spcBef>
                <a:spcPct val="30000"/>
              </a:spcBef>
              <a:spcAft>
                <a:spcPct val="0"/>
              </a:spcAft>
              <a:defRPr sz="1200">
                <a:solidFill>
                  <a:schemeClr val="tx1"/>
                </a:solidFill>
                <a:latin typeface="Arial" charset="0"/>
                <a:cs typeface="Arial" charset="0"/>
              </a:defRPr>
            </a:lvl9pPr>
          </a:lstStyle>
          <a:p>
            <a:fld id="{15A19511-0DB6-42C2-AC71-A64AC0862500}" type="slidenum">
              <a:rPr lang="en-US" altLang="en-US" smtClean="0"/>
              <a:pPr/>
              <a:t>12</a:t>
            </a:fld>
            <a:endParaRPr lang="en-US" altLang="en-US" smtClean="0"/>
          </a:p>
        </p:txBody>
      </p:sp>
      <p:sp>
        <p:nvSpPr>
          <p:cNvPr id="259075" name="Rectangle 2"/>
          <p:cNvSpPr>
            <a:spLocks noGrp="1" noRot="1" noChangeAspect="1" noChangeArrowheads="1" noTextEdit="1"/>
          </p:cNvSpPr>
          <p:nvPr>
            <p:ph type="sldImg"/>
          </p:nvPr>
        </p:nvSpPr>
        <p:spPr>
          <a:xfrm>
            <a:off x="1193800" y="3135313"/>
            <a:ext cx="4648200" cy="3486150"/>
          </a:xfrm>
          <a:ln/>
        </p:spPr>
      </p:sp>
      <p:sp>
        <p:nvSpPr>
          <p:cNvPr id="259076" name="Rectangle 3"/>
          <p:cNvSpPr>
            <a:spLocks noChangeArrowheads="1"/>
          </p:cNvSpPr>
          <p:nvPr/>
        </p:nvSpPr>
        <p:spPr bwMode="auto">
          <a:xfrm>
            <a:off x="0" y="9017000"/>
            <a:ext cx="70088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80" rIns="93159" bIns="46580" anchor="b">
            <a:spAutoFit/>
          </a:bodyPr>
          <a:lstStyle/>
          <a:p>
            <a:pPr algn="ctr" defTabSz="930275" eaLnBrk="0" hangingPunct="0"/>
            <a:r>
              <a:rPr lang="en-US" altLang="en-US" sz="1200">
                <a:cs typeface="Courier New" pitchFamily="49" charset="0"/>
              </a:rPr>
              <a:t>APP D-7</a:t>
            </a:r>
            <a:endParaRPr lang="en-US" altLang="en-US" sz="1200"/>
          </a:p>
        </p:txBody>
      </p:sp>
    </p:spTree>
    <p:extLst>
      <p:ext uri="{BB962C8B-B14F-4D97-AF65-F5344CB8AC3E}">
        <p14:creationId xmlns:p14="http://schemas.microsoft.com/office/powerpoint/2010/main" val="990019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charset="0"/>
                <a:cs typeface="Arial" charset="0"/>
              </a:defRPr>
            </a:lvl1pPr>
            <a:lvl2pPr marL="741363" indent="-284163" defTabSz="930275">
              <a:defRPr sz="1200">
                <a:solidFill>
                  <a:schemeClr val="tx1"/>
                </a:solidFill>
                <a:latin typeface="Arial" charset="0"/>
                <a:cs typeface="Arial" charset="0"/>
              </a:defRPr>
            </a:lvl2pPr>
            <a:lvl3pPr marL="1141413" indent="-227013" defTabSz="930275">
              <a:defRPr sz="1200">
                <a:solidFill>
                  <a:schemeClr val="tx1"/>
                </a:solidFill>
                <a:latin typeface="Arial" charset="0"/>
                <a:cs typeface="Arial" charset="0"/>
              </a:defRPr>
            </a:lvl3pPr>
            <a:lvl4pPr marL="1598613" indent="-227013" defTabSz="930275">
              <a:defRPr sz="1200">
                <a:solidFill>
                  <a:schemeClr val="tx1"/>
                </a:solidFill>
                <a:latin typeface="Arial" charset="0"/>
                <a:cs typeface="Arial" charset="0"/>
              </a:defRPr>
            </a:lvl4pPr>
            <a:lvl5pPr marL="2055813" indent="-227013" defTabSz="930275">
              <a:defRPr sz="1200">
                <a:solidFill>
                  <a:schemeClr val="tx1"/>
                </a:solidFill>
                <a:latin typeface="Arial" charset="0"/>
                <a:cs typeface="Arial" charset="0"/>
              </a:defRPr>
            </a:lvl5pPr>
            <a:lvl6pPr marL="2513013" indent="-227013" defTabSz="930275" eaLnBrk="0" fontAlgn="base" hangingPunct="0">
              <a:spcBef>
                <a:spcPct val="30000"/>
              </a:spcBef>
              <a:spcAft>
                <a:spcPct val="0"/>
              </a:spcAft>
              <a:defRPr sz="1200">
                <a:solidFill>
                  <a:schemeClr val="tx1"/>
                </a:solidFill>
                <a:latin typeface="Arial" charset="0"/>
                <a:cs typeface="Arial" charset="0"/>
              </a:defRPr>
            </a:lvl6pPr>
            <a:lvl7pPr marL="2970213" indent="-227013" defTabSz="930275" eaLnBrk="0" fontAlgn="base" hangingPunct="0">
              <a:spcBef>
                <a:spcPct val="30000"/>
              </a:spcBef>
              <a:spcAft>
                <a:spcPct val="0"/>
              </a:spcAft>
              <a:defRPr sz="1200">
                <a:solidFill>
                  <a:schemeClr val="tx1"/>
                </a:solidFill>
                <a:latin typeface="Arial" charset="0"/>
                <a:cs typeface="Arial" charset="0"/>
              </a:defRPr>
            </a:lvl7pPr>
            <a:lvl8pPr marL="3427413" indent="-227013" defTabSz="930275" eaLnBrk="0" fontAlgn="base" hangingPunct="0">
              <a:spcBef>
                <a:spcPct val="30000"/>
              </a:spcBef>
              <a:spcAft>
                <a:spcPct val="0"/>
              </a:spcAft>
              <a:defRPr sz="1200">
                <a:solidFill>
                  <a:schemeClr val="tx1"/>
                </a:solidFill>
                <a:latin typeface="Arial" charset="0"/>
                <a:cs typeface="Arial" charset="0"/>
              </a:defRPr>
            </a:lvl8pPr>
            <a:lvl9pPr marL="3884613" indent="-227013" defTabSz="930275" eaLnBrk="0" fontAlgn="base" hangingPunct="0">
              <a:spcBef>
                <a:spcPct val="30000"/>
              </a:spcBef>
              <a:spcAft>
                <a:spcPct val="0"/>
              </a:spcAft>
              <a:defRPr sz="1200">
                <a:solidFill>
                  <a:schemeClr val="tx1"/>
                </a:solidFill>
                <a:latin typeface="Arial" charset="0"/>
                <a:cs typeface="Arial" charset="0"/>
              </a:defRPr>
            </a:lvl9pPr>
          </a:lstStyle>
          <a:p>
            <a:fld id="{7D7B41DC-4615-4102-97E5-3D5602264BCB}" type="slidenum">
              <a:rPr lang="en-US" altLang="en-US" smtClean="0"/>
              <a:pPr/>
              <a:t>13</a:t>
            </a:fld>
            <a:endParaRPr lang="en-US" altLang="en-US" smtClean="0"/>
          </a:p>
        </p:txBody>
      </p:sp>
      <p:sp>
        <p:nvSpPr>
          <p:cNvPr id="260099" name="Rectangle 2"/>
          <p:cNvSpPr>
            <a:spLocks noGrp="1" noRot="1" noChangeAspect="1" noChangeArrowheads="1" noTextEdit="1"/>
          </p:cNvSpPr>
          <p:nvPr>
            <p:ph type="sldImg"/>
          </p:nvPr>
        </p:nvSpPr>
        <p:spPr>
          <a:xfrm>
            <a:off x="1193800" y="3135313"/>
            <a:ext cx="4648200" cy="3486150"/>
          </a:xfrm>
          <a:ln/>
        </p:spPr>
      </p:sp>
      <p:sp>
        <p:nvSpPr>
          <p:cNvPr id="260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363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charset="0"/>
                <a:cs typeface="Arial" charset="0"/>
              </a:defRPr>
            </a:lvl1pPr>
            <a:lvl2pPr marL="741363" indent="-284163" defTabSz="930275">
              <a:defRPr sz="1200">
                <a:solidFill>
                  <a:schemeClr val="tx1"/>
                </a:solidFill>
                <a:latin typeface="Arial" charset="0"/>
                <a:cs typeface="Arial" charset="0"/>
              </a:defRPr>
            </a:lvl2pPr>
            <a:lvl3pPr marL="1141413" indent="-227013" defTabSz="930275">
              <a:defRPr sz="1200">
                <a:solidFill>
                  <a:schemeClr val="tx1"/>
                </a:solidFill>
                <a:latin typeface="Arial" charset="0"/>
                <a:cs typeface="Arial" charset="0"/>
              </a:defRPr>
            </a:lvl3pPr>
            <a:lvl4pPr marL="1598613" indent="-227013" defTabSz="930275">
              <a:defRPr sz="1200">
                <a:solidFill>
                  <a:schemeClr val="tx1"/>
                </a:solidFill>
                <a:latin typeface="Arial" charset="0"/>
                <a:cs typeface="Arial" charset="0"/>
              </a:defRPr>
            </a:lvl4pPr>
            <a:lvl5pPr marL="2055813" indent="-227013" defTabSz="930275">
              <a:defRPr sz="1200">
                <a:solidFill>
                  <a:schemeClr val="tx1"/>
                </a:solidFill>
                <a:latin typeface="Arial" charset="0"/>
                <a:cs typeface="Arial" charset="0"/>
              </a:defRPr>
            </a:lvl5pPr>
            <a:lvl6pPr marL="2513013" indent="-227013" defTabSz="930275" eaLnBrk="0" fontAlgn="base" hangingPunct="0">
              <a:spcBef>
                <a:spcPct val="30000"/>
              </a:spcBef>
              <a:spcAft>
                <a:spcPct val="0"/>
              </a:spcAft>
              <a:defRPr sz="1200">
                <a:solidFill>
                  <a:schemeClr val="tx1"/>
                </a:solidFill>
                <a:latin typeface="Arial" charset="0"/>
                <a:cs typeface="Arial" charset="0"/>
              </a:defRPr>
            </a:lvl6pPr>
            <a:lvl7pPr marL="2970213" indent="-227013" defTabSz="930275" eaLnBrk="0" fontAlgn="base" hangingPunct="0">
              <a:spcBef>
                <a:spcPct val="30000"/>
              </a:spcBef>
              <a:spcAft>
                <a:spcPct val="0"/>
              </a:spcAft>
              <a:defRPr sz="1200">
                <a:solidFill>
                  <a:schemeClr val="tx1"/>
                </a:solidFill>
                <a:latin typeface="Arial" charset="0"/>
                <a:cs typeface="Arial" charset="0"/>
              </a:defRPr>
            </a:lvl7pPr>
            <a:lvl8pPr marL="3427413" indent="-227013" defTabSz="930275" eaLnBrk="0" fontAlgn="base" hangingPunct="0">
              <a:spcBef>
                <a:spcPct val="30000"/>
              </a:spcBef>
              <a:spcAft>
                <a:spcPct val="0"/>
              </a:spcAft>
              <a:defRPr sz="1200">
                <a:solidFill>
                  <a:schemeClr val="tx1"/>
                </a:solidFill>
                <a:latin typeface="Arial" charset="0"/>
                <a:cs typeface="Arial" charset="0"/>
              </a:defRPr>
            </a:lvl8pPr>
            <a:lvl9pPr marL="3884613" indent="-227013" defTabSz="930275" eaLnBrk="0" fontAlgn="base" hangingPunct="0">
              <a:spcBef>
                <a:spcPct val="30000"/>
              </a:spcBef>
              <a:spcAft>
                <a:spcPct val="0"/>
              </a:spcAft>
              <a:defRPr sz="1200">
                <a:solidFill>
                  <a:schemeClr val="tx1"/>
                </a:solidFill>
                <a:latin typeface="Arial" charset="0"/>
                <a:cs typeface="Arial" charset="0"/>
              </a:defRPr>
            </a:lvl9pPr>
          </a:lstStyle>
          <a:p>
            <a:fld id="{7D7B41DC-4615-4102-97E5-3D5602264BCB}" type="slidenum">
              <a:rPr lang="en-US" altLang="en-US" smtClean="0"/>
              <a:pPr/>
              <a:t>14</a:t>
            </a:fld>
            <a:endParaRPr lang="en-US" altLang="en-US" smtClean="0"/>
          </a:p>
        </p:txBody>
      </p:sp>
      <p:sp>
        <p:nvSpPr>
          <p:cNvPr id="260099" name="Rectangle 2"/>
          <p:cNvSpPr>
            <a:spLocks noGrp="1" noRot="1" noChangeAspect="1" noChangeArrowheads="1" noTextEdit="1"/>
          </p:cNvSpPr>
          <p:nvPr>
            <p:ph type="sldImg"/>
          </p:nvPr>
        </p:nvSpPr>
        <p:spPr>
          <a:xfrm>
            <a:off x="1193800" y="3135313"/>
            <a:ext cx="4648200" cy="3486150"/>
          </a:xfrm>
          <a:ln/>
        </p:spPr>
      </p:sp>
      <p:sp>
        <p:nvSpPr>
          <p:cNvPr id="260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5628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charset="0"/>
                <a:cs typeface="Arial" charset="0"/>
              </a:defRPr>
            </a:lvl1pPr>
            <a:lvl2pPr marL="741363" indent="-284163" defTabSz="930275">
              <a:defRPr sz="1200">
                <a:solidFill>
                  <a:schemeClr val="tx1"/>
                </a:solidFill>
                <a:latin typeface="Arial" charset="0"/>
                <a:cs typeface="Arial" charset="0"/>
              </a:defRPr>
            </a:lvl2pPr>
            <a:lvl3pPr marL="1141413" indent="-227013" defTabSz="930275">
              <a:defRPr sz="1200">
                <a:solidFill>
                  <a:schemeClr val="tx1"/>
                </a:solidFill>
                <a:latin typeface="Arial" charset="0"/>
                <a:cs typeface="Arial" charset="0"/>
              </a:defRPr>
            </a:lvl3pPr>
            <a:lvl4pPr marL="1598613" indent="-227013" defTabSz="930275">
              <a:defRPr sz="1200">
                <a:solidFill>
                  <a:schemeClr val="tx1"/>
                </a:solidFill>
                <a:latin typeface="Arial" charset="0"/>
                <a:cs typeface="Arial" charset="0"/>
              </a:defRPr>
            </a:lvl4pPr>
            <a:lvl5pPr marL="2055813" indent="-227013" defTabSz="930275">
              <a:defRPr sz="1200">
                <a:solidFill>
                  <a:schemeClr val="tx1"/>
                </a:solidFill>
                <a:latin typeface="Arial" charset="0"/>
                <a:cs typeface="Arial" charset="0"/>
              </a:defRPr>
            </a:lvl5pPr>
            <a:lvl6pPr marL="2513013" indent="-227013" defTabSz="930275" eaLnBrk="0" fontAlgn="base" hangingPunct="0">
              <a:spcBef>
                <a:spcPct val="30000"/>
              </a:spcBef>
              <a:spcAft>
                <a:spcPct val="0"/>
              </a:spcAft>
              <a:defRPr sz="1200">
                <a:solidFill>
                  <a:schemeClr val="tx1"/>
                </a:solidFill>
                <a:latin typeface="Arial" charset="0"/>
                <a:cs typeface="Arial" charset="0"/>
              </a:defRPr>
            </a:lvl6pPr>
            <a:lvl7pPr marL="2970213" indent="-227013" defTabSz="930275" eaLnBrk="0" fontAlgn="base" hangingPunct="0">
              <a:spcBef>
                <a:spcPct val="30000"/>
              </a:spcBef>
              <a:spcAft>
                <a:spcPct val="0"/>
              </a:spcAft>
              <a:defRPr sz="1200">
                <a:solidFill>
                  <a:schemeClr val="tx1"/>
                </a:solidFill>
                <a:latin typeface="Arial" charset="0"/>
                <a:cs typeface="Arial" charset="0"/>
              </a:defRPr>
            </a:lvl7pPr>
            <a:lvl8pPr marL="3427413" indent="-227013" defTabSz="930275" eaLnBrk="0" fontAlgn="base" hangingPunct="0">
              <a:spcBef>
                <a:spcPct val="30000"/>
              </a:spcBef>
              <a:spcAft>
                <a:spcPct val="0"/>
              </a:spcAft>
              <a:defRPr sz="1200">
                <a:solidFill>
                  <a:schemeClr val="tx1"/>
                </a:solidFill>
                <a:latin typeface="Arial" charset="0"/>
                <a:cs typeface="Arial" charset="0"/>
              </a:defRPr>
            </a:lvl8pPr>
            <a:lvl9pPr marL="3884613" indent="-227013" defTabSz="930275" eaLnBrk="0" fontAlgn="base" hangingPunct="0">
              <a:spcBef>
                <a:spcPct val="30000"/>
              </a:spcBef>
              <a:spcAft>
                <a:spcPct val="0"/>
              </a:spcAft>
              <a:defRPr sz="1200">
                <a:solidFill>
                  <a:schemeClr val="tx1"/>
                </a:solidFill>
                <a:latin typeface="Arial" charset="0"/>
                <a:cs typeface="Arial" charset="0"/>
              </a:defRPr>
            </a:lvl9pPr>
          </a:lstStyle>
          <a:p>
            <a:fld id="{12770269-D5ED-4145-9097-C40DAF2744C7}" type="slidenum">
              <a:rPr lang="en-US" altLang="en-US" smtClean="0"/>
              <a:pPr/>
              <a:t>15</a:t>
            </a:fld>
            <a:endParaRPr lang="en-US" altLang="en-US" smtClean="0"/>
          </a:p>
        </p:txBody>
      </p:sp>
      <p:sp>
        <p:nvSpPr>
          <p:cNvPr id="261123" name="Rectangle 2"/>
          <p:cNvSpPr>
            <a:spLocks noGrp="1" noRot="1" noChangeAspect="1" noChangeArrowheads="1" noTextEdit="1"/>
          </p:cNvSpPr>
          <p:nvPr>
            <p:ph type="sldImg"/>
          </p:nvPr>
        </p:nvSpPr>
        <p:spPr>
          <a:xfrm>
            <a:off x="1193800" y="3135313"/>
            <a:ext cx="4648200" cy="3486150"/>
          </a:xfrm>
          <a:ln/>
        </p:spPr>
      </p:sp>
      <p:sp>
        <p:nvSpPr>
          <p:cNvPr id="261124" name="Rectangle 3"/>
          <p:cNvSpPr>
            <a:spLocks noChangeArrowheads="1"/>
          </p:cNvSpPr>
          <p:nvPr/>
        </p:nvSpPr>
        <p:spPr bwMode="auto">
          <a:xfrm>
            <a:off x="0" y="9017000"/>
            <a:ext cx="70088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80" rIns="93159" bIns="46580" anchor="b">
            <a:spAutoFit/>
          </a:bodyPr>
          <a:lstStyle/>
          <a:p>
            <a:pPr algn="ctr" defTabSz="930275" eaLnBrk="0" hangingPunct="0"/>
            <a:r>
              <a:rPr lang="en-US" altLang="en-US" sz="1200">
                <a:cs typeface="Courier New" pitchFamily="49" charset="0"/>
              </a:rPr>
              <a:t>APP D-4</a:t>
            </a:r>
            <a:endParaRPr lang="en-US" altLang="en-US" sz="1200"/>
          </a:p>
        </p:txBody>
      </p:sp>
    </p:spTree>
    <p:extLst>
      <p:ext uri="{BB962C8B-B14F-4D97-AF65-F5344CB8AC3E}">
        <p14:creationId xmlns:p14="http://schemas.microsoft.com/office/powerpoint/2010/main" val="154058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DDA7653-8F24-478C-93B4-897223C8FD4B}" type="datetime1">
              <a:rPr lang="en-US"/>
              <a:pPr>
                <a:defRPr/>
              </a:pPr>
              <a:t>8/9/2018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1D6531-73BC-4C57-B5AF-4632C9636509}" type="slidenum">
              <a:rPr lang="en-US"/>
              <a:pPr>
                <a:defRPr/>
              </a:pPr>
              <a:t>‹#›</a:t>
            </a:fld>
            <a:endParaRPr lang="en-US" dirty="0"/>
          </a:p>
        </p:txBody>
      </p:sp>
    </p:spTree>
    <p:extLst>
      <p:ext uri="{BB962C8B-B14F-4D97-AF65-F5344CB8AC3E}">
        <p14:creationId xmlns:p14="http://schemas.microsoft.com/office/powerpoint/2010/main" val="1392038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7B008D3-2D81-44B0-9840-D61A0B29EF97}" type="datetime1">
              <a:rPr lang="en-US"/>
              <a:pPr>
                <a:defRPr/>
              </a:pPr>
              <a:t>8/9/2018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DE19E4-F50B-4A7C-A068-091F9D113440}" type="slidenum">
              <a:rPr lang="en-US"/>
              <a:pPr>
                <a:defRPr/>
              </a:pPr>
              <a:t>‹#›</a:t>
            </a:fld>
            <a:endParaRPr lang="en-US" dirty="0"/>
          </a:p>
        </p:txBody>
      </p:sp>
    </p:spTree>
    <p:extLst>
      <p:ext uri="{BB962C8B-B14F-4D97-AF65-F5344CB8AC3E}">
        <p14:creationId xmlns:p14="http://schemas.microsoft.com/office/powerpoint/2010/main" val="348556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418E6D8-D8E8-4530-BED6-8D0C0C94BC6B}" type="datetime1">
              <a:rPr lang="en-US"/>
              <a:pPr>
                <a:defRPr/>
              </a:pPr>
              <a:t>8/9/2018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89D15-F680-4152-83E7-6CB345E6C77C}" type="slidenum">
              <a:rPr lang="en-US"/>
              <a:pPr>
                <a:defRPr/>
              </a:pPr>
              <a:t>‹#›</a:t>
            </a:fld>
            <a:endParaRPr lang="en-US" dirty="0"/>
          </a:p>
        </p:txBody>
      </p:sp>
    </p:spTree>
    <p:extLst>
      <p:ext uri="{BB962C8B-B14F-4D97-AF65-F5344CB8AC3E}">
        <p14:creationId xmlns:p14="http://schemas.microsoft.com/office/powerpoint/2010/main" val="1736881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0C6A0EE0-4AA5-4840-B9E7-AF4DE00DB9B5}" type="datetime1">
              <a:rPr lang="en-US"/>
              <a:pPr>
                <a:defRPr/>
              </a:pPr>
              <a:t>8/9/2018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DE42BC-B2F9-49BF-BF71-14EDF7993716}" type="slidenum">
              <a:rPr lang="en-US"/>
              <a:pPr>
                <a:defRPr/>
              </a:pPr>
              <a:t>‹#›</a:t>
            </a:fld>
            <a:endParaRPr lang="en-US" dirty="0"/>
          </a:p>
        </p:txBody>
      </p:sp>
    </p:spTree>
    <p:extLst>
      <p:ext uri="{BB962C8B-B14F-4D97-AF65-F5344CB8AC3E}">
        <p14:creationId xmlns:p14="http://schemas.microsoft.com/office/powerpoint/2010/main" val="2617757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60C7C75A-D6AD-41E1-AF38-182C8E7F790C}" type="slidenum">
              <a:rPr lang="en-US"/>
              <a:pPr>
                <a:defRPr/>
              </a:pPr>
              <a:t>‹#›</a:t>
            </a:fld>
            <a:endParaRPr lang="en-US"/>
          </a:p>
        </p:txBody>
      </p:sp>
    </p:spTree>
    <p:extLst>
      <p:ext uri="{BB962C8B-B14F-4D97-AF65-F5344CB8AC3E}">
        <p14:creationId xmlns:p14="http://schemas.microsoft.com/office/powerpoint/2010/main" val="409871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C9B23B7-9152-4F12-A62F-4721F61105F5}" type="datetime1">
              <a:rPr lang="en-US"/>
              <a:pPr>
                <a:defRPr/>
              </a:pPr>
              <a:t>8/9/2018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39F003-2850-49BD-B191-B191FDD3A441}" type="slidenum">
              <a:rPr lang="en-US"/>
              <a:pPr>
                <a:defRPr/>
              </a:pPr>
              <a:t>‹#›</a:t>
            </a:fld>
            <a:endParaRPr lang="en-US" dirty="0"/>
          </a:p>
        </p:txBody>
      </p:sp>
    </p:spTree>
    <p:extLst>
      <p:ext uri="{BB962C8B-B14F-4D97-AF65-F5344CB8AC3E}">
        <p14:creationId xmlns:p14="http://schemas.microsoft.com/office/powerpoint/2010/main" val="21173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91C933E-C121-4221-8F1D-5EBBC1AE2C19}" type="datetime1">
              <a:rPr lang="en-US"/>
              <a:pPr>
                <a:defRPr/>
              </a:pPr>
              <a:t>8/9/2018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9CE672-EC27-4D77-A58F-CF610848D95D}" type="slidenum">
              <a:rPr lang="en-US"/>
              <a:pPr>
                <a:defRPr/>
              </a:pPr>
              <a:t>‹#›</a:t>
            </a:fld>
            <a:endParaRPr lang="en-US" dirty="0"/>
          </a:p>
        </p:txBody>
      </p:sp>
    </p:spTree>
    <p:extLst>
      <p:ext uri="{BB962C8B-B14F-4D97-AF65-F5344CB8AC3E}">
        <p14:creationId xmlns:p14="http://schemas.microsoft.com/office/powerpoint/2010/main" val="334859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6A61228-392F-4391-B969-4B15C1F79E61}" type="datetime1">
              <a:rPr lang="en-US"/>
              <a:pPr>
                <a:defRPr/>
              </a:pPr>
              <a:t>8/9/2018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E1037C-982F-44E8-BA3F-1A5B7AB13ACE}" type="slidenum">
              <a:rPr lang="en-US"/>
              <a:pPr>
                <a:defRPr/>
              </a:pPr>
              <a:t>‹#›</a:t>
            </a:fld>
            <a:endParaRPr lang="en-US" dirty="0"/>
          </a:p>
        </p:txBody>
      </p:sp>
    </p:spTree>
    <p:extLst>
      <p:ext uri="{BB962C8B-B14F-4D97-AF65-F5344CB8AC3E}">
        <p14:creationId xmlns:p14="http://schemas.microsoft.com/office/powerpoint/2010/main" val="262887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E86AB28-98CF-4F33-8D1D-D39CC92F6FF9}" type="datetime1">
              <a:rPr lang="en-US"/>
              <a:pPr>
                <a:defRPr/>
              </a:pPr>
              <a:t>8/9/2018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FA383D-616B-4333-8292-EE01E20C3C82}" type="slidenum">
              <a:rPr lang="en-US"/>
              <a:pPr>
                <a:defRPr/>
              </a:pPr>
              <a:t>‹#›</a:t>
            </a:fld>
            <a:endParaRPr lang="en-US" dirty="0"/>
          </a:p>
        </p:txBody>
      </p:sp>
    </p:spTree>
    <p:extLst>
      <p:ext uri="{BB962C8B-B14F-4D97-AF65-F5344CB8AC3E}">
        <p14:creationId xmlns:p14="http://schemas.microsoft.com/office/powerpoint/2010/main" val="728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0F0C2BE-EAEA-4D11-9637-0D74ADEC20AA}" type="datetime1">
              <a:rPr lang="en-US"/>
              <a:pPr>
                <a:defRPr/>
              </a:pPr>
              <a:t>8/9/2018</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0E8234-DAC2-4DFC-AFF0-86CD040E2E96}" type="slidenum">
              <a:rPr lang="en-US"/>
              <a:pPr>
                <a:defRPr/>
              </a:pPr>
              <a:t>‹#›</a:t>
            </a:fld>
            <a:endParaRPr lang="en-US" dirty="0"/>
          </a:p>
        </p:txBody>
      </p:sp>
    </p:spTree>
    <p:extLst>
      <p:ext uri="{BB962C8B-B14F-4D97-AF65-F5344CB8AC3E}">
        <p14:creationId xmlns:p14="http://schemas.microsoft.com/office/powerpoint/2010/main" val="417151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B762C40-23D1-4098-9631-49BC987086ED}" type="datetime1">
              <a:rPr lang="en-US"/>
              <a:pPr>
                <a:defRPr/>
              </a:pPr>
              <a:t>8/9/2018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477070-59F1-495A-8DAF-6393DA71EE53}" type="slidenum">
              <a:rPr lang="en-US"/>
              <a:pPr>
                <a:defRPr/>
              </a:pPr>
              <a:t>‹#›</a:t>
            </a:fld>
            <a:endParaRPr lang="en-US" dirty="0"/>
          </a:p>
        </p:txBody>
      </p:sp>
    </p:spTree>
    <p:extLst>
      <p:ext uri="{BB962C8B-B14F-4D97-AF65-F5344CB8AC3E}">
        <p14:creationId xmlns:p14="http://schemas.microsoft.com/office/powerpoint/2010/main" val="972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6FD1555-9B1E-4DE2-AF42-979AF0A7BE36}" type="datetime1">
              <a:rPr lang="en-US"/>
              <a:pPr>
                <a:defRPr/>
              </a:pPr>
              <a:t>8/9/2018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22662B-3171-499D-AD7B-6CCA79FED859}" type="slidenum">
              <a:rPr lang="en-US"/>
              <a:pPr>
                <a:defRPr/>
              </a:pPr>
              <a:t>‹#›</a:t>
            </a:fld>
            <a:endParaRPr lang="en-US" dirty="0"/>
          </a:p>
        </p:txBody>
      </p:sp>
    </p:spTree>
    <p:extLst>
      <p:ext uri="{BB962C8B-B14F-4D97-AF65-F5344CB8AC3E}">
        <p14:creationId xmlns:p14="http://schemas.microsoft.com/office/powerpoint/2010/main" val="326464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FDC070D-A113-43D5-B42C-A22D441480F2}" type="datetime1">
              <a:rPr lang="en-US"/>
              <a:pPr>
                <a:defRPr/>
              </a:pPr>
              <a:t>8/9/2018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62FC6F-5577-4C59-9B6E-CD1FB5C99E71}" type="slidenum">
              <a:rPr lang="en-US"/>
              <a:pPr>
                <a:defRPr/>
              </a:pPr>
              <a:t>‹#›</a:t>
            </a:fld>
            <a:endParaRPr lang="en-US" dirty="0"/>
          </a:p>
        </p:txBody>
      </p:sp>
    </p:spTree>
    <p:extLst>
      <p:ext uri="{BB962C8B-B14F-4D97-AF65-F5344CB8AC3E}">
        <p14:creationId xmlns:p14="http://schemas.microsoft.com/office/powerpoint/2010/main" val="77750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CCA80530-EAA0-4473-91E0-C756F194A774}" type="datetime1">
              <a:rPr lang="en-US"/>
              <a:pPr>
                <a:defRPr/>
              </a:pPr>
              <a:t>8/9/2018</a:t>
            </a:fld>
            <a:endParaRPr lang="en-US" dirty="0"/>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F3FAF337-76AC-4445-9DF4-FC281EB872A8}" type="slidenum">
              <a:rPr lang="en-US"/>
              <a:pPr>
                <a:defRPr/>
              </a:pPr>
              <a:t>‹#›</a:t>
            </a:fld>
            <a:endParaRPr lang="en-US" dirty="0"/>
          </a:p>
        </p:txBody>
      </p:sp>
      <p:pic>
        <p:nvPicPr>
          <p:cNvPr id="1031" name="Picture 8" descr="npo00000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766888"/>
            <a:ext cx="91440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32" name="Picture 9" descr="EG&amp;A"/>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8900" y="50800"/>
            <a:ext cx="11303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D:\Documents and Settings\timmy.babineaux\My Documents\My Pictures\mcb_logo.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153400" y="50800"/>
            <a:ext cx="9017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905000"/>
            <a:ext cx="9144000" cy="3657600"/>
          </a:xfrm>
        </p:spPr>
        <p:txBody>
          <a:bodyPr>
            <a:normAutofit/>
          </a:bodyPr>
          <a:lstStyle/>
          <a:p>
            <a:pPr>
              <a:defRPr/>
            </a:pPr>
            <a:r>
              <a:rPr lang="en-US" sz="4400" b="1" u="sng" dirty="0" smtClean="0"/>
              <a:t>MCB Camp Lejeune</a:t>
            </a:r>
            <a:br>
              <a:rPr lang="en-US" sz="4400" b="1" u="sng" dirty="0" smtClean="0"/>
            </a:br>
            <a:r>
              <a:rPr lang="en-US" sz="4400" b="1" u="sng" dirty="0" smtClean="0"/>
              <a:t/>
            </a:r>
            <a:br>
              <a:rPr lang="en-US" sz="4400" b="1" u="sng" dirty="0" smtClean="0"/>
            </a:br>
            <a:r>
              <a:rPr lang="en-US" sz="4400" b="1" u="sng" dirty="0" smtClean="0"/>
              <a:t>RANGE CONTROL BRIEF</a:t>
            </a:r>
            <a:endParaRPr lang="en-US" sz="4400" b="1" u="sng" dirty="0"/>
          </a:p>
        </p:txBody>
      </p:sp>
      <p:sp>
        <p:nvSpPr>
          <p:cNvPr id="1710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E032C251-DA91-4E12-BD90-9A56BB13DF53}" type="slidenum">
              <a:rPr lang="en-US" altLang="en-US" sz="1400" smtClean="0"/>
              <a:pPr/>
              <a:t>1</a:t>
            </a:fld>
            <a:endParaRPr lang="en-US" altLang="en-US" sz="1400" dirty="0" smtClean="0"/>
          </a:p>
        </p:txBody>
      </p:sp>
    </p:spTree>
    <p:extLst>
      <p:ext uri="{BB962C8B-B14F-4D97-AF65-F5344CB8AC3E}">
        <p14:creationId xmlns:p14="http://schemas.microsoft.com/office/powerpoint/2010/main" val="2979095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4"/>
          <p:cNvSpPr txBox="1">
            <a:spLocks noChangeArrowheads="1"/>
          </p:cNvSpPr>
          <p:nvPr/>
        </p:nvSpPr>
        <p:spPr bwMode="auto">
          <a:xfrm>
            <a:off x="6461125" y="498475"/>
            <a:ext cx="260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0" hangingPunct="0"/>
            <a:r>
              <a:rPr lang="en-US" altLang="en-US" sz="2400" dirty="0">
                <a:solidFill>
                  <a:srgbClr val="000000"/>
                </a:solidFill>
              </a:rPr>
              <a:t> </a:t>
            </a:r>
          </a:p>
          <a:p>
            <a:pPr eaLnBrk="0" hangingPunct="0"/>
            <a:endParaRPr lang="en-US" altLang="en-US" sz="2400" dirty="0"/>
          </a:p>
        </p:txBody>
      </p:sp>
      <p:sp>
        <p:nvSpPr>
          <p:cNvPr id="180228" name="Content Placeholder 7"/>
          <p:cNvSpPr>
            <a:spLocks noGrp="1"/>
          </p:cNvSpPr>
          <p:nvPr>
            <p:ph idx="1"/>
          </p:nvPr>
        </p:nvSpPr>
        <p:spPr>
          <a:xfrm>
            <a:off x="0" y="1905000"/>
            <a:ext cx="9144000" cy="4953000"/>
          </a:xfrm>
        </p:spPr>
        <p:txBody>
          <a:bodyPr/>
          <a:lstStyle/>
          <a:p>
            <a:pPr algn="ctr">
              <a:buFontTx/>
              <a:buNone/>
            </a:pPr>
            <a:r>
              <a:rPr lang="en-US" altLang="en-US" sz="2400" b="1" dirty="0" smtClean="0"/>
              <a:t>Requirements</a:t>
            </a:r>
          </a:p>
          <a:p>
            <a:pPr algn="ctr">
              <a:buFontTx/>
              <a:buNone/>
            </a:pPr>
            <a:endParaRPr lang="en-US" altLang="en-US" sz="2400" b="1" dirty="0" smtClean="0"/>
          </a:p>
          <a:p>
            <a:r>
              <a:rPr lang="en-US" altLang="en-US" sz="2400" dirty="0" smtClean="0"/>
              <a:t>MCO 3570.1C/DA PAM 385-63  and the MCIEAST-MCB CAMLEJO 3570.1A with Change 3 (Range Control SOP) prescribes the Marine Corps and Camp Lejeune Range Safety policies, procedures, responsibilities, and standards for firing all ammunition, lasers, guided missiles, rockets, and provides guidance for the application of risk management in range operations.</a:t>
            </a:r>
          </a:p>
        </p:txBody>
      </p:sp>
      <p:pic>
        <p:nvPicPr>
          <p:cNvPr id="1802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26250" t="26563" r="25000" b="29688"/>
          <a:stretch>
            <a:fillRect/>
          </a:stretch>
        </p:blipFill>
        <p:spPr bwMode="auto">
          <a:xfrm>
            <a:off x="6629400" y="0"/>
            <a:ext cx="2514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1802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20625" t="21094" r="20625" b="28125"/>
          <a:stretch>
            <a:fillRect/>
          </a:stretch>
        </p:blipFill>
        <p:spPr bwMode="auto">
          <a:xfrm>
            <a:off x="0" y="0"/>
            <a:ext cx="2667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7"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t/>
            </a:r>
            <a:br>
              <a:rPr lang="en-US" altLang="en-US" kern="0" dirty="0" smtClean="0"/>
            </a:br>
            <a:r>
              <a:rPr lang="en-US" altLang="en-US" kern="0" cap="all" dirty="0" smtClean="0"/>
              <a:t>range control</a:t>
            </a:r>
            <a:r>
              <a:rPr lang="en-US" altLang="en-US" kern="0" dirty="0" smtClean="0"/>
              <a:t/>
            </a:r>
            <a:br>
              <a:rPr lang="en-US" altLang="en-US" kern="0" dirty="0" smtClean="0"/>
            </a:br>
            <a:endParaRPr lang="en-US" altLang="en-US" kern="0" dirty="0" smtClean="0"/>
          </a:p>
        </p:txBody>
      </p:sp>
    </p:spTree>
    <p:extLst>
      <p:ext uri="{BB962C8B-B14F-4D97-AF65-F5344CB8AC3E}">
        <p14:creationId xmlns:p14="http://schemas.microsoft.com/office/powerpoint/2010/main" val="430333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0" y="152400"/>
            <a:ext cx="9144000" cy="11430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ltLang="en-US" sz="4400" b="1" dirty="0">
              <a:solidFill>
                <a:srgbClr val="FFFF99"/>
              </a:solidFill>
            </a:endParaRPr>
          </a:p>
        </p:txBody>
      </p:sp>
      <p:sp>
        <p:nvSpPr>
          <p:cNvPr id="181251" name="Text Box 4"/>
          <p:cNvSpPr txBox="1">
            <a:spLocks noChangeArrowheads="1"/>
          </p:cNvSpPr>
          <p:nvPr/>
        </p:nvSpPr>
        <p:spPr bwMode="auto">
          <a:xfrm>
            <a:off x="6461125" y="498475"/>
            <a:ext cx="260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0" hangingPunct="0"/>
            <a:r>
              <a:rPr lang="en-US" altLang="en-US" sz="2400" dirty="0">
                <a:solidFill>
                  <a:srgbClr val="000000"/>
                </a:solidFill>
              </a:rPr>
              <a:t> </a:t>
            </a:r>
          </a:p>
          <a:p>
            <a:pPr eaLnBrk="0" hangingPunct="0"/>
            <a:endParaRPr lang="en-US" altLang="en-US" sz="2400" dirty="0"/>
          </a:p>
        </p:txBody>
      </p:sp>
      <p:sp>
        <p:nvSpPr>
          <p:cNvPr id="181253" name="Content Placeholder 7"/>
          <p:cNvSpPr>
            <a:spLocks noGrp="1"/>
          </p:cNvSpPr>
          <p:nvPr>
            <p:ph idx="1"/>
          </p:nvPr>
        </p:nvSpPr>
        <p:spPr>
          <a:xfrm>
            <a:off x="0" y="1905000"/>
            <a:ext cx="9144000" cy="4953000"/>
          </a:xfrm>
        </p:spPr>
        <p:txBody>
          <a:bodyPr/>
          <a:lstStyle/>
          <a:p>
            <a:pPr algn="ctr">
              <a:spcBef>
                <a:spcPct val="50000"/>
              </a:spcBef>
              <a:buFontTx/>
              <a:buNone/>
            </a:pPr>
            <a:r>
              <a:rPr lang="en-US" altLang="en-US" sz="2400" b="1" dirty="0" smtClean="0"/>
              <a:t>Reporting</a:t>
            </a:r>
          </a:p>
          <a:p>
            <a:pPr algn="ctr">
              <a:spcBef>
                <a:spcPct val="50000"/>
              </a:spcBef>
              <a:buFontTx/>
              <a:buNone/>
            </a:pPr>
            <a:endParaRPr lang="en-US" altLang="en-US" sz="1400" b="1" dirty="0" smtClean="0"/>
          </a:p>
          <a:p>
            <a:pPr>
              <a:spcBef>
                <a:spcPct val="50000"/>
              </a:spcBef>
            </a:pPr>
            <a:r>
              <a:rPr lang="en-US" altLang="en-US" sz="2400" dirty="0" smtClean="0"/>
              <a:t>Accidents and Ammunition Malfunctions will be reported IAW</a:t>
            </a:r>
          </a:p>
          <a:p>
            <a:pPr>
              <a:spcBef>
                <a:spcPct val="50000"/>
              </a:spcBef>
            </a:pPr>
            <a:endParaRPr lang="en-US" altLang="en-US" sz="1200" dirty="0" smtClean="0"/>
          </a:p>
          <a:p>
            <a:pPr lvl="1">
              <a:spcBef>
                <a:spcPct val="50000"/>
              </a:spcBef>
            </a:pPr>
            <a:r>
              <a:rPr lang="en-US" altLang="en-US" sz="2000" dirty="0" smtClean="0"/>
              <a:t>MCO 5102.1B  with Change 2 (Mishap/Safety)</a:t>
            </a:r>
          </a:p>
          <a:p>
            <a:pPr lvl="1">
              <a:spcBef>
                <a:spcPct val="50000"/>
              </a:spcBef>
            </a:pPr>
            <a:endParaRPr lang="en-US" altLang="en-US" sz="1200" dirty="0" smtClean="0"/>
          </a:p>
          <a:p>
            <a:pPr lvl="1">
              <a:spcBef>
                <a:spcPct val="50000"/>
              </a:spcBef>
            </a:pPr>
            <a:r>
              <a:rPr lang="en-US" altLang="en-US" sz="2000" dirty="0" smtClean="0"/>
              <a:t>MCO 8020.10 (Ammo/</a:t>
            </a:r>
            <a:r>
              <a:rPr lang="en-US" altLang="en-US" sz="2000" dirty="0" err="1" smtClean="0"/>
              <a:t>Expl</a:t>
            </a:r>
            <a:r>
              <a:rPr lang="en-US" altLang="en-US" sz="2000" dirty="0" smtClean="0"/>
              <a:t> Safety)</a:t>
            </a:r>
          </a:p>
          <a:p>
            <a:pPr lvl="1">
              <a:spcBef>
                <a:spcPct val="50000"/>
              </a:spcBef>
            </a:pPr>
            <a:endParaRPr lang="en-US" altLang="en-US" sz="1200" dirty="0" smtClean="0"/>
          </a:p>
          <a:p>
            <a:pPr lvl="1">
              <a:spcBef>
                <a:spcPct val="50000"/>
              </a:spcBef>
            </a:pPr>
            <a:r>
              <a:rPr lang="en-US" altLang="en-US" sz="2000" dirty="0" smtClean="0"/>
              <a:t>NAVMC 10155 (Ammunition Malfunction Data Collection Guide)</a:t>
            </a:r>
          </a:p>
        </p:txBody>
      </p:sp>
      <p:pic>
        <p:nvPicPr>
          <p:cNvPr id="181254" name="Picture 6"/>
          <p:cNvPicPr>
            <a:picLocks noChangeAspect="1" noChangeArrowheads="1"/>
          </p:cNvPicPr>
          <p:nvPr/>
        </p:nvPicPr>
        <p:blipFill>
          <a:blip r:embed="rId2">
            <a:extLst>
              <a:ext uri="{28A0092B-C50C-407E-A947-70E740481C1C}">
                <a14:useLocalDpi xmlns:a14="http://schemas.microsoft.com/office/drawing/2010/main" val="0"/>
              </a:ext>
            </a:extLst>
          </a:blip>
          <a:srcRect l="10625" t="10938" r="11250" b="16406"/>
          <a:stretch>
            <a:fillRect/>
          </a:stretch>
        </p:blipFill>
        <p:spPr bwMode="auto">
          <a:xfrm>
            <a:off x="6477000" y="0"/>
            <a:ext cx="2667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181255" name="Picture 9"/>
          <p:cNvPicPr>
            <a:picLocks noChangeAspect="1" noChangeArrowheads="1"/>
          </p:cNvPicPr>
          <p:nvPr/>
        </p:nvPicPr>
        <p:blipFill>
          <a:blip r:embed="rId3">
            <a:extLst>
              <a:ext uri="{28A0092B-C50C-407E-A947-70E740481C1C}">
                <a14:useLocalDpi xmlns:a14="http://schemas.microsoft.com/office/drawing/2010/main" val="0"/>
              </a:ext>
            </a:extLst>
          </a:blip>
          <a:srcRect l="2000" t="2344" r="2000" b="7918"/>
          <a:stretch>
            <a:fillRect/>
          </a:stretch>
        </p:blipFill>
        <p:spPr bwMode="auto">
          <a:xfrm>
            <a:off x="0" y="0"/>
            <a:ext cx="2362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8"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t/>
            </a:r>
            <a:br>
              <a:rPr lang="en-US" altLang="en-US" kern="0" dirty="0" smtClean="0"/>
            </a:br>
            <a:r>
              <a:rPr lang="en-US" altLang="en-US" kern="0" cap="all" dirty="0" smtClean="0"/>
              <a:t>range control</a:t>
            </a:r>
            <a:r>
              <a:rPr lang="en-US" altLang="en-US" kern="0" dirty="0" smtClean="0"/>
              <a:t/>
            </a:r>
            <a:br>
              <a:rPr lang="en-US" altLang="en-US" kern="0" dirty="0" smtClean="0"/>
            </a:br>
            <a:endParaRPr lang="en-US" altLang="en-US" kern="0" dirty="0" smtClean="0"/>
          </a:p>
        </p:txBody>
      </p:sp>
    </p:spTree>
    <p:extLst>
      <p:ext uri="{BB962C8B-B14F-4D97-AF65-F5344CB8AC3E}">
        <p14:creationId xmlns:p14="http://schemas.microsoft.com/office/powerpoint/2010/main" val="1900324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ltLang="en-US" sz="4000" smtClean="0"/>
              <a:t>    </a:t>
            </a:r>
          </a:p>
        </p:txBody>
      </p:sp>
      <p:sp>
        <p:nvSpPr>
          <p:cNvPr id="182275" name="Content Placeholder 6"/>
          <p:cNvSpPr>
            <a:spLocks noGrp="1"/>
          </p:cNvSpPr>
          <p:nvPr>
            <p:ph idx="1"/>
          </p:nvPr>
        </p:nvSpPr>
        <p:spPr>
          <a:xfrm>
            <a:off x="0" y="1905000"/>
            <a:ext cx="9144000" cy="4953000"/>
          </a:xfrm>
        </p:spPr>
        <p:txBody>
          <a:bodyPr/>
          <a:lstStyle/>
          <a:p>
            <a:pPr marL="0" indent="0" algn="ctr">
              <a:spcBef>
                <a:spcPct val="50000"/>
              </a:spcBef>
              <a:buNone/>
            </a:pPr>
            <a:r>
              <a:rPr lang="en-US" altLang="en-US" sz="2400" b="1" dirty="0" smtClean="0"/>
              <a:t>General Comments</a:t>
            </a:r>
          </a:p>
          <a:p>
            <a:pPr marL="457200" indent="-457200">
              <a:spcBef>
                <a:spcPct val="50000"/>
              </a:spcBef>
              <a:buFontTx/>
              <a:buAutoNum type="arabicPeriod"/>
            </a:pPr>
            <a:endParaRPr lang="en-US" altLang="en-US" sz="1600" dirty="0"/>
          </a:p>
          <a:p>
            <a:pPr>
              <a:spcBef>
                <a:spcPct val="50000"/>
              </a:spcBef>
            </a:pPr>
            <a:r>
              <a:rPr lang="en-US" altLang="en-US" sz="2400" dirty="0" smtClean="0"/>
              <a:t>POV’s in the Field/on the Ranges, it is not authorized.</a:t>
            </a:r>
          </a:p>
          <a:p>
            <a:pPr>
              <a:spcBef>
                <a:spcPct val="50000"/>
              </a:spcBef>
            </a:pPr>
            <a:endParaRPr lang="en-US" altLang="en-US" sz="1200" dirty="0" smtClean="0"/>
          </a:p>
          <a:p>
            <a:pPr>
              <a:spcBef>
                <a:spcPct val="50000"/>
              </a:spcBef>
            </a:pPr>
            <a:r>
              <a:rPr lang="en-US" altLang="en-US" sz="2400" dirty="0" smtClean="0"/>
              <a:t>Trash/Garbage/Ammunition </a:t>
            </a:r>
            <a:r>
              <a:rPr lang="en-US" altLang="en-US" sz="2400" dirty="0" err="1" smtClean="0"/>
              <a:t>Dunnage</a:t>
            </a:r>
            <a:r>
              <a:rPr lang="en-US" altLang="en-US" sz="2400" dirty="0" smtClean="0"/>
              <a:t> (Police it up).</a:t>
            </a:r>
          </a:p>
          <a:p>
            <a:pPr>
              <a:spcBef>
                <a:spcPct val="50000"/>
              </a:spcBef>
            </a:pPr>
            <a:endParaRPr lang="en-US" altLang="en-US" sz="1200" dirty="0" smtClean="0"/>
          </a:p>
          <a:p>
            <a:pPr>
              <a:spcBef>
                <a:spcPct val="50000"/>
              </a:spcBef>
            </a:pPr>
            <a:r>
              <a:rPr lang="en-US" altLang="en-US" sz="2400" dirty="0" smtClean="0"/>
              <a:t>Communications with Blackburn. 34.70,  451-3064/4449</a:t>
            </a:r>
          </a:p>
          <a:p>
            <a:pPr>
              <a:spcBef>
                <a:spcPct val="50000"/>
              </a:spcBef>
            </a:pPr>
            <a:endParaRPr lang="en-US" altLang="en-US" sz="1200" dirty="0" smtClean="0"/>
          </a:p>
          <a:p>
            <a:pPr>
              <a:spcBef>
                <a:spcPct val="50000"/>
              </a:spcBef>
            </a:pPr>
            <a:r>
              <a:rPr lang="en-US" altLang="en-US" sz="2400" dirty="0" smtClean="0"/>
              <a:t>Range Inspectors, Duties/Functions.</a:t>
            </a:r>
          </a:p>
          <a:p>
            <a:pPr>
              <a:spcBef>
                <a:spcPct val="50000"/>
              </a:spcBef>
            </a:pPr>
            <a:endParaRPr lang="en-US" altLang="en-US" sz="1200" dirty="0" smtClean="0"/>
          </a:p>
          <a:p>
            <a:pPr>
              <a:spcBef>
                <a:spcPct val="50000"/>
              </a:spcBef>
            </a:pPr>
            <a:r>
              <a:rPr lang="en-US" altLang="en-US" sz="2400" dirty="0" smtClean="0"/>
              <a:t>Port-A-Johns, Trash/Ammunition </a:t>
            </a:r>
            <a:r>
              <a:rPr lang="en-US" altLang="en-US" sz="2400" dirty="0" err="1" smtClean="0"/>
              <a:t>Dunnage</a:t>
            </a:r>
            <a:r>
              <a:rPr lang="en-US" altLang="en-US" sz="2400" dirty="0" smtClean="0"/>
              <a:t>.</a:t>
            </a:r>
          </a:p>
          <a:p>
            <a:pPr>
              <a:spcBef>
                <a:spcPct val="50000"/>
              </a:spcBef>
            </a:pPr>
            <a:endParaRPr lang="en-US" altLang="en-US" sz="1200" dirty="0" smtClean="0"/>
          </a:p>
        </p:txBody>
      </p:sp>
      <p:sp>
        <p:nvSpPr>
          <p:cNvPr id="182276" name="Text Box 4"/>
          <p:cNvSpPr txBox="1">
            <a:spLocks noChangeArrowheads="1"/>
          </p:cNvSpPr>
          <p:nvPr/>
        </p:nvSpPr>
        <p:spPr bwMode="auto">
          <a:xfrm>
            <a:off x="6461125" y="498475"/>
            <a:ext cx="260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0" hangingPunct="0"/>
            <a:r>
              <a:rPr lang="en-US" altLang="en-US" sz="2400">
                <a:solidFill>
                  <a:srgbClr val="000000"/>
                </a:solidFill>
              </a:rPr>
              <a:t> </a:t>
            </a:r>
          </a:p>
          <a:p>
            <a:pPr eaLnBrk="0" hangingPunct="0"/>
            <a:endParaRPr lang="en-US" altLang="en-US" sz="2400"/>
          </a:p>
        </p:txBody>
      </p:sp>
      <p:sp>
        <p:nvSpPr>
          <p:cNvPr id="182277" name="Text Box 5"/>
          <p:cNvSpPr txBox="1">
            <a:spLocks noChangeArrowheads="1"/>
          </p:cNvSpPr>
          <p:nvPr/>
        </p:nvSpPr>
        <p:spPr bwMode="auto">
          <a:xfrm>
            <a:off x="0" y="728663"/>
            <a:ext cx="1449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spcBef>
                <a:spcPct val="50000"/>
              </a:spcBef>
            </a:pPr>
            <a:endParaRPr lang="en-US" altLang="en-US" sz="1200"/>
          </a:p>
        </p:txBody>
      </p:sp>
      <p:sp>
        <p:nvSpPr>
          <p:cNvPr id="7"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t/>
            </a:r>
            <a:br>
              <a:rPr lang="en-US" altLang="en-US" kern="0" dirty="0" smtClean="0"/>
            </a:br>
            <a:r>
              <a:rPr lang="en-US" altLang="en-US" kern="0" cap="all" dirty="0" smtClean="0"/>
              <a:t>range control</a:t>
            </a:r>
            <a:r>
              <a:rPr lang="en-US" altLang="en-US" kern="0" dirty="0" smtClean="0"/>
              <a:t/>
            </a:r>
            <a:br>
              <a:rPr lang="en-US" altLang="en-US" kern="0" dirty="0" smtClean="0"/>
            </a:br>
            <a:endParaRPr lang="en-US" altLang="en-US" kern="0" dirty="0" smtClean="0"/>
          </a:p>
        </p:txBody>
      </p:sp>
    </p:spTree>
    <p:extLst>
      <p:ext uri="{BB962C8B-B14F-4D97-AF65-F5344CB8AC3E}">
        <p14:creationId xmlns:p14="http://schemas.microsoft.com/office/powerpoint/2010/main" val="2021726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type="body" sz="half" idx="1"/>
          </p:nvPr>
        </p:nvSpPr>
        <p:spPr>
          <a:xfrm>
            <a:off x="0" y="1905000"/>
            <a:ext cx="9144000" cy="4953000"/>
          </a:xfrm>
        </p:spPr>
        <p:txBody>
          <a:bodyPr/>
          <a:lstStyle/>
          <a:p>
            <a:pPr>
              <a:spcBef>
                <a:spcPct val="50000"/>
              </a:spcBef>
            </a:pPr>
            <a:r>
              <a:rPr lang="en-US" altLang="en-US" sz="2400" dirty="0"/>
              <a:t>Dummy/Inert Ammunitions (Demo).</a:t>
            </a:r>
          </a:p>
          <a:p>
            <a:pPr>
              <a:spcBef>
                <a:spcPct val="50000"/>
              </a:spcBef>
            </a:pPr>
            <a:endParaRPr lang="en-US" altLang="en-US" sz="1200" dirty="0"/>
          </a:p>
          <a:p>
            <a:pPr>
              <a:spcBef>
                <a:spcPct val="50000"/>
              </a:spcBef>
            </a:pPr>
            <a:r>
              <a:rPr lang="en-US" altLang="en-US" sz="2400" dirty="0"/>
              <a:t>Extra Ammunition/Mad Moments/Trash Shots</a:t>
            </a:r>
          </a:p>
          <a:p>
            <a:pPr>
              <a:spcBef>
                <a:spcPct val="50000"/>
              </a:spcBef>
            </a:pPr>
            <a:endParaRPr lang="en-US" altLang="en-US" sz="1200" dirty="0"/>
          </a:p>
          <a:p>
            <a:pPr>
              <a:spcBef>
                <a:spcPct val="50000"/>
              </a:spcBef>
            </a:pPr>
            <a:r>
              <a:rPr lang="en-US" altLang="en-US" sz="2400" dirty="0"/>
              <a:t>Impact Areas, Burying Ammunition .</a:t>
            </a:r>
          </a:p>
          <a:p>
            <a:pPr>
              <a:spcBef>
                <a:spcPct val="50000"/>
              </a:spcBef>
            </a:pPr>
            <a:endParaRPr lang="en-US" altLang="en-US" sz="1200" dirty="0"/>
          </a:p>
          <a:p>
            <a:pPr>
              <a:spcBef>
                <a:spcPct val="50000"/>
              </a:spcBef>
            </a:pPr>
            <a:r>
              <a:rPr lang="en-US" altLang="en-US" sz="2400" dirty="0"/>
              <a:t>Request for Base EOD Support.</a:t>
            </a:r>
          </a:p>
          <a:p>
            <a:pPr>
              <a:spcBef>
                <a:spcPct val="50000"/>
              </a:spcBef>
            </a:pPr>
            <a:endParaRPr lang="en-US" altLang="en-US" sz="1200" dirty="0"/>
          </a:p>
          <a:p>
            <a:pPr>
              <a:spcBef>
                <a:spcPct val="50000"/>
              </a:spcBef>
            </a:pPr>
            <a:r>
              <a:rPr lang="en-US" altLang="en-US" sz="2400" dirty="0"/>
              <a:t>Vehicle safety, speed limits, cargo/loads (Think Safety).</a:t>
            </a:r>
          </a:p>
          <a:p>
            <a:pPr>
              <a:spcBef>
                <a:spcPct val="50000"/>
              </a:spcBef>
            </a:pPr>
            <a:endParaRPr lang="en-US" altLang="en-US" sz="1200" dirty="0"/>
          </a:p>
          <a:p>
            <a:pPr>
              <a:spcBef>
                <a:spcPct val="50000"/>
              </a:spcBef>
            </a:pPr>
            <a:r>
              <a:rPr lang="en-US" altLang="en-US" sz="2400" dirty="0"/>
              <a:t>Live &amp; Blank Ammo (Segregation)  Must Check</a:t>
            </a:r>
            <a:r>
              <a:rPr lang="en-US" altLang="en-US" sz="2400" dirty="0" smtClean="0"/>
              <a:t>!</a:t>
            </a:r>
            <a:endParaRPr lang="en-US" altLang="en-US" sz="2400"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t/>
            </a:r>
            <a:br>
              <a:rPr lang="en-US" altLang="en-US" kern="0" dirty="0" smtClean="0"/>
            </a:br>
            <a:r>
              <a:rPr lang="en-US" altLang="en-US" kern="0" cap="all" dirty="0" smtClean="0"/>
              <a:t>range control</a:t>
            </a:r>
            <a:r>
              <a:rPr lang="en-US" altLang="en-US" kern="0" dirty="0" smtClean="0"/>
              <a:t/>
            </a:r>
            <a:br>
              <a:rPr lang="en-US" altLang="en-US" kern="0" dirty="0" smtClean="0"/>
            </a:br>
            <a:endParaRPr lang="en-US" altLang="en-US" kern="0" dirty="0" smtClean="0"/>
          </a:p>
        </p:txBody>
      </p:sp>
    </p:spTree>
    <p:extLst>
      <p:ext uri="{BB962C8B-B14F-4D97-AF65-F5344CB8AC3E}">
        <p14:creationId xmlns:p14="http://schemas.microsoft.com/office/powerpoint/2010/main" val="1652698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type="body" sz="half" idx="1"/>
          </p:nvPr>
        </p:nvSpPr>
        <p:spPr>
          <a:xfrm>
            <a:off x="0" y="1905000"/>
            <a:ext cx="9144000" cy="4953000"/>
          </a:xfrm>
        </p:spPr>
        <p:txBody>
          <a:bodyPr/>
          <a:lstStyle/>
          <a:p>
            <a:pPr>
              <a:spcBef>
                <a:spcPct val="50000"/>
              </a:spcBef>
            </a:pPr>
            <a:r>
              <a:rPr lang="en-US" altLang="en-US" sz="2400" dirty="0" smtClean="0"/>
              <a:t>Reporting ammunition expended To Blackburn/ Range Control.</a:t>
            </a:r>
          </a:p>
          <a:p>
            <a:pPr>
              <a:spcBef>
                <a:spcPct val="50000"/>
              </a:spcBef>
            </a:pPr>
            <a:endParaRPr lang="en-US" altLang="en-US" sz="1200" dirty="0" smtClean="0"/>
          </a:p>
          <a:p>
            <a:r>
              <a:rPr lang="en-US" altLang="en-US" sz="2400" dirty="0" smtClean="0"/>
              <a:t>Expenditures Reports (Must Complete).</a:t>
            </a:r>
          </a:p>
          <a:p>
            <a:endParaRPr lang="en-US" altLang="en-US" sz="1200" dirty="0" smtClean="0"/>
          </a:p>
          <a:p>
            <a:r>
              <a:rPr lang="en-US" altLang="en-US" sz="2400" dirty="0" smtClean="0"/>
              <a:t>Dumpsters (Ammunition </a:t>
            </a:r>
            <a:r>
              <a:rPr lang="en-US" altLang="en-US" sz="2400" dirty="0" err="1" smtClean="0"/>
              <a:t>Dunnage</a:t>
            </a:r>
            <a:r>
              <a:rPr lang="en-US" altLang="en-US" sz="2400" dirty="0" smtClean="0"/>
              <a:t>).</a:t>
            </a:r>
          </a:p>
          <a:p>
            <a:endParaRPr lang="en-US" altLang="en-US" sz="1200" dirty="0" smtClean="0"/>
          </a:p>
          <a:p>
            <a:r>
              <a:rPr lang="en-US" altLang="en-US" sz="2400" dirty="0" smtClean="0"/>
              <a:t>ROIC and RSO Functions </a:t>
            </a:r>
          </a:p>
          <a:p>
            <a:pPr marL="533400" indent="-533400"/>
            <a:endParaRPr lang="en-US" altLang="en-US" sz="2800" dirty="0" smtClean="0"/>
          </a:p>
        </p:txBody>
      </p:sp>
      <p:sp>
        <p:nvSpPr>
          <p:cNvPr id="4"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t/>
            </a:r>
            <a:br>
              <a:rPr lang="en-US" altLang="en-US" kern="0" dirty="0" smtClean="0"/>
            </a:br>
            <a:r>
              <a:rPr lang="en-US" altLang="en-US" kern="0" cap="all" dirty="0" smtClean="0"/>
              <a:t>range control</a:t>
            </a:r>
            <a:r>
              <a:rPr lang="en-US" altLang="en-US" kern="0" dirty="0" smtClean="0"/>
              <a:t/>
            </a:r>
            <a:br>
              <a:rPr lang="en-US" altLang="en-US" kern="0" dirty="0" smtClean="0"/>
            </a:br>
            <a:endParaRPr lang="en-US" altLang="en-US" kern="0" dirty="0" smtClean="0"/>
          </a:p>
        </p:txBody>
      </p:sp>
    </p:spTree>
    <p:extLst>
      <p:ext uri="{BB962C8B-B14F-4D97-AF65-F5344CB8AC3E}">
        <p14:creationId xmlns:p14="http://schemas.microsoft.com/office/powerpoint/2010/main" val="2697162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4"/>
          <p:cNvSpPr txBox="1">
            <a:spLocks noChangeArrowheads="1"/>
          </p:cNvSpPr>
          <p:nvPr/>
        </p:nvSpPr>
        <p:spPr bwMode="auto">
          <a:xfrm>
            <a:off x="593725" y="346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0" hangingPunct="0"/>
            <a:endParaRPr lang="en-US" altLang="en-US" sz="2400"/>
          </a:p>
        </p:txBody>
      </p:sp>
      <p:sp>
        <p:nvSpPr>
          <p:cNvPr id="185347" name="Text Box 5"/>
          <p:cNvSpPr txBox="1">
            <a:spLocks noChangeArrowheads="1"/>
          </p:cNvSpPr>
          <p:nvPr/>
        </p:nvSpPr>
        <p:spPr bwMode="auto">
          <a:xfrm>
            <a:off x="8061325" y="498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0" hangingPunct="0"/>
            <a:endParaRPr lang="en-US" altLang="en-US" sz="2400"/>
          </a:p>
        </p:txBody>
      </p:sp>
      <p:graphicFrame>
        <p:nvGraphicFramePr>
          <p:cNvPr id="245809" name="Group 49"/>
          <p:cNvGraphicFramePr>
            <a:graphicFrameLocks noGrp="1"/>
          </p:cNvGraphicFramePr>
          <p:nvPr>
            <p:extLst>
              <p:ext uri="{D42A27DB-BD31-4B8C-83A1-F6EECF244321}">
                <p14:modId xmlns:p14="http://schemas.microsoft.com/office/powerpoint/2010/main" val="723098630"/>
              </p:ext>
            </p:extLst>
          </p:nvPr>
        </p:nvGraphicFramePr>
        <p:xfrm>
          <a:off x="228600" y="2362201"/>
          <a:ext cx="8686800" cy="4495799"/>
        </p:xfrm>
        <a:graphic>
          <a:graphicData uri="http://schemas.openxmlformats.org/drawingml/2006/table">
            <a:tbl>
              <a:tblPr/>
              <a:tblGrid>
                <a:gridCol w="2171700"/>
                <a:gridCol w="2171700"/>
                <a:gridCol w="2963675"/>
                <a:gridCol w="1379725"/>
              </a:tblGrid>
              <a:tr h="433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Hazards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Causes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Controls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Risk Assessment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84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A Marine getting shot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Improper weapons employment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Times New Roman" pitchFamily="18" charset="0"/>
                        </a:rPr>
                        <a:t>Proper training, knowledge of left and right lateral limits, safety brief, and supervision.  Gunners will be told to keep weapons pointed down range.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Moderate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00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Personal Injury</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Times New Roman" pitchFamily="18" charset="0"/>
                        </a:rPr>
                        <a:t>Improper weapon function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Times New Roman" pitchFamily="18" charset="0"/>
                        </a:rPr>
                        <a:t>Proper PFIs before firing and inspection of weapon by gunner prior to going down range each time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Moderate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Injury to others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Times New Roman" pitchFamily="18" charset="0"/>
                        </a:rPr>
                        <a:t>Ammo in weapon when returning to start point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Times New Roman" pitchFamily="18" charset="0"/>
                        </a:rPr>
                        <a:t>Proper brass check to ensure weapon is clear</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Moderate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57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POVs entering range area while conducting training</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Times New Roman" pitchFamily="18" charset="0"/>
                        </a:rPr>
                        <a:t>Disregard for posted signs, gates,  and road guards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Times New Roman" pitchFamily="18" charset="0"/>
                        </a:rPr>
                        <a:t>Locked gates.  Check for POVs every morning before going hot.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Low</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Times New Roman" pitchFamily="18" charset="0"/>
                        </a:rPr>
                        <a:t>Hearing damage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Times New Roman" pitchFamily="18" charset="0"/>
                        </a:rPr>
                        <a:t>Decibels exceeding normal range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Hearing protection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Low</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6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Times New Roman" pitchFamily="18" charset="0"/>
                        </a:rPr>
                        <a:t>Sunburn/ Dehydration</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Lack of water, improper rest, improper gear</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Times New Roman" pitchFamily="18" charset="0"/>
                        </a:rPr>
                        <a:t>Proper supervision, training, gear checks(full canteens, sunscreen, utilities, rest breaks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Low</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itle 1"/>
          <p:cNvSpPr txBox="1">
            <a:spLocks/>
          </p:cNvSpPr>
          <p:nvPr/>
        </p:nvSpPr>
        <p:spPr bwMode="auto">
          <a:xfrm>
            <a:off x="76200" y="1905000"/>
            <a:ext cx="9144000" cy="457200"/>
          </a:xfrm>
          <a:prstGeom prst="rect">
            <a:avLst/>
          </a:prstGeom>
          <a:noFill/>
          <a:ln w="9525">
            <a:noFill/>
            <a:miter lim="800000"/>
            <a:headEnd/>
            <a:tailEnd/>
          </a:ln>
        </p:spPr>
        <p:txBody>
          <a:bodyPr anchor="ctr"/>
          <a:lstStyle/>
          <a:p>
            <a:pPr algn="ctr" eaLnBrk="0" hangingPunct="0">
              <a:defRPr/>
            </a:pPr>
            <a:r>
              <a:rPr lang="en-US" sz="2400" b="1" kern="0" dirty="0" smtClean="0">
                <a:solidFill>
                  <a:schemeClr val="tx2"/>
                </a:solidFill>
                <a:latin typeface="+mj-lt"/>
                <a:ea typeface="+mj-ea"/>
                <a:cs typeface="+mj-cs"/>
              </a:rPr>
              <a:t>Risk </a:t>
            </a:r>
            <a:r>
              <a:rPr lang="en-US" sz="2400" b="1" kern="0" dirty="0">
                <a:solidFill>
                  <a:schemeClr val="tx2"/>
                </a:solidFill>
                <a:latin typeface="+mj-lt"/>
                <a:ea typeface="+mj-ea"/>
                <a:cs typeface="+mj-cs"/>
              </a:rPr>
              <a:t>Management </a:t>
            </a:r>
            <a:r>
              <a:rPr lang="en-US" sz="2400" b="1" kern="0" dirty="0" smtClean="0">
                <a:solidFill>
                  <a:schemeClr val="tx2"/>
                </a:solidFill>
                <a:latin typeface="+mj-lt"/>
                <a:ea typeface="+mj-ea"/>
                <a:cs typeface="+mj-cs"/>
              </a:rPr>
              <a:t>(RM</a:t>
            </a:r>
            <a:r>
              <a:rPr lang="en-US" sz="2400" b="1" kern="0" dirty="0">
                <a:solidFill>
                  <a:schemeClr val="tx2"/>
                </a:solidFill>
                <a:latin typeface="+mj-lt"/>
                <a:ea typeface="+mj-ea"/>
                <a:cs typeface="+mj-cs"/>
              </a:rPr>
              <a:t>)</a:t>
            </a:r>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t/>
            </a:r>
            <a:br>
              <a:rPr lang="en-US" altLang="en-US" kern="0" dirty="0" smtClean="0"/>
            </a:br>
            <a:r>
              <a:rPr lang="en-US" altLang="en-US" kern="0" cap="all" dirty="0" smtClean="0"/>
              <a:t>range control</a:t>
            </a:r>
            <a:r>
              <a:rPr lang="en-US" altLang="en-US" kern="0" dirty="0" smtClean="0"/>
              <a:t/>
            </a:r>
            <a:br>
              <a:rPr lang="en-US" altLang="en-US" kern="0" dirty="0" smtClean="0"/>
            </a:br>
            <a:endParaRPr lang="en-US" altLang="en-US" kern="0" dirty="0" smtClean="0"/>
          </a:p>
        </p:txBody>
      </p:sp>
    </p:spTree>
    <p:extLst>
      <p:ext uri="{BB962C8B-B14F-4D97-AF65-F5344CB8AC3E}">
        <p14:creationId xmlns:p14="http://schemas.microsoft.com/office/powerpoint/2010/main" val="2484654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pPr marL="0" indent="0" algn="ctr">
              <a:buNone/>
              <a:defRPr/>
            </a:pPr>
            <a:r>
              <a:rPr lang="en-US" altLang="en-US" sz="2400" b="1" dirty="0" smtClean="0"/>
              <a:t>DELINKING</a:t>
            </a:r>
          </a:p>
          <a:p>
            <a:pPr marL="0" indent="0" algn="ctr">
              <a:buNone/>
              <a:defRPr/>
            </a:pPr>
            <a:endParaRPr lang="en-US" sz="1600" b="1" dirty="0" smtClean="0"/>
          </a:p>
          <a:p>
            <a:pPr>
              <a:defRPr/>
            </a:pPr>
            <a:r>
              <a:rPr lang="en-US" sz="2400" dirty="0" smtClean="0"/>
              <a:t>MCIEAST-MCB CAMLEJO 3570.1A with Change 3 dated 29 Jan 18 </a:t>
            </a:r>
          </a:p>
          <a:p>
            <a:pPr marL="0" indent="0">
              <a:buNone/>
              <a:defRPr/>
            </a:pPr>
            <a:r>
              <a:rPr lang="en-US" sz="2400" dirty="0"/>
              <a:t> </a:t>
            </a:r>
            <a:r>
              <a:rPr lang="en-US" sz="2400" dirty="0" smtClean="0"/>
              <a:t>    (Range Control Order)</a:t>
            </a:r>
          </a:p>
          <a:p>
            <a:pPr>
              <a:defRPr/>
            </a:pPr>
            <a:endParaRPr lang="en-US" sz="1200" dirty="0" smtClean="0"/>
          </a:p>
          <a:p>
            <a:pPr lvl="1">
              <a:defRPr/>
            </a:pPr>
            <a:r>
              <a:rPr lang="en-US" sz="2000" dirty="0" smtClean="0"/>
              <a:t>During fire conditions 5 and above units are restricted from delinking ammunition.</a:t>
            </a:r>
            <a:endParaRPr lang="en-US" sz="1200" b="1" i="1" dirty="0" smtClean="0"/>
          </a:p>
          <a:p>
            <a:pPr marL="0" indent="0">
              <a:buNone/>
              <a:defRPr/>
            </a:pPr>
            <a:endParaRPr lang="en-US" sz="2400" dirty="0" smtClean="0"/>
          </a:p>
          <a:p>
            <a:pPr>
              <a:buFontTx/>
              <a:buNone/>
              <a:defRPr/>
            </a:pPr>
            <a:endParaRPr lang="en-US" sz="2400" dirty="0" smtClean="0"/>
          </a:p>
          <a:p>
            <a:pPr>
              <a:defRPr/>
            </a:pPr>
            <a:endParaRPr lang="en-US" sz="2400" b="1" i="1" dirty="0" smtClean="0"/>
          </a:p>
          <a:p>
            <a:pPr>
              <a:defRPr/>
            </a:pPr>
            <a:endParaRPr lang="en-US" dirty="0"/>
          </a:p>
        </p:txBody>
      </p:sp>
      <p:sp>
        <p:nvSpPr>
          <p:cNvPr id="1863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ECBB920C-CFF7-4D56-9093-9D8376EDE6EE}" type="slidenum">
              <a:rPr lang="en-US" altLang="en-US" sz="1400" smtClean="0"/>
              <a:pPr/>
              <a:t>16</a:t>
            </a:fld>
            <a:endParaRPr lang="en-US" altLang="en-US" sz="1400" smtClean="0"/>
          </a:p>
        </p:txBody>
      </p:sp>
      <p:sp>
        <p:nvSpPr>
          <p:cNvPr id="7"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t/>
            </a:r>
            <a:br>
              <a:rPr lang="en-US" altLang="en-US" kern="0" dirty="0" smtClean="0"/>
            </a:br>
            <a:r>
              <a:rPr lang="en-US" altLang="en-US" kern="0" cap="all" dirty="0" smtClean="0"/>
              <a:t>range control</a:t>
            </a:r>
            <a:r>
              <a:rPr lang="en-US" altLang="en-US" kern="0" dirty="0" smtClean="0"/>
              <a:t/>
            </a:r>
            <a:br>
              <a:rPr lang="en-US" altLang="en-US" kern="0" dirty="0" smtClean="0"/>
            </a:br>
            <a:endParaRPr lang="en-US" altLang="en-US" kern="0" dirty="0" smtClean="0"/>
          </a:p>
        </p:txBody>
      </p:sp>
    </p:spTree>
    <p:extLst>
      <p:ext uri="{BB962C8B-B14F-4D97-AF65-F5344CB8AC3E}">
        <p14:creationId xmlns:p14="http://schemas.microsoft.com/office/powerpoint/2010/main" val="3082265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11200" y="685800"/>
            <a:ext cx="7593013" cy="58293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latin typeface="Calibri" pitchFamily="34" charset="0"/>
              </a:rPr>
              <a:t>30 APRIL 2012</a:t>
            </a:r>
          </a:p>
        </p:txBody>
      </p:sp>
      <p:sp>
        <p:nvSpPr>
          <p:cNvPr id="187396" name="Title 1"/>
          <p:cNvSpPr>
            <a:spLocks noGrp="1"/>
          </p:cNvSpPr>
          <p:nvPr>
            <p:ph type="ctrTitle"/>
          </p:nvPr>
        </p:nvSpPr>
        <p:spPr>
          <a:xfrm>
            <a:off x="-50800" y="0"/>
            <a:ext cx="9194800" cy="523875"/>
          </a:xfrm>
          <a:solidFill>
            <a:srgbClr val="FFFF00"/>
          </a:solidFill>
        </p:spPr>
        <p:txBody>
          <a:bodyPr/>
          <a:lstStyle/>
          <a:p>
            <a:pPr eaLnBrk="1" hangingPunct="1"/>
            <a:r>
              <a:rPr lang="en-US" altLang="en-US" sz="2800" b="1" i="1" u="sng" smtClean="0"/>
              <a:t>SAFETY ALERT</a:t>
            </a:r>
          </a:p>
        </p:txBody>
      </p:sp>
      <p:sp>
        <p:nvSpPr>
          <p:cNvPr id="187397" name="Subtitle 2"/>
          <p:cNvSpPr>
            <a:spLocks noGrp="1"/>
          </p:cNvSpPr>
          <p:nvPr>
            <p:ph type="subTitle" idx="1"/>
          </p:nvPr>
        </p:nvSpPr>
        <p:spPr>
          <a:xfrm>
            <a:off x="609600" y="3686175"/>
            <a:ext cx="7823200" cy="2400300"/>
          </a:xfrm>
        </p:spPr>
        <p:txBody>
          <a:bodyPr/>
          <a:lstStyle/>
          <a:p>
            <a:pPr eaLnBrk="1" hangingPunct="1">
              <a:spcBef>
                <a:spcPct val="0"/>
              </a:spcBef>
            </a:pPr>
            <a:r>
              <a:rPr lang="en-US" altLang="en-US" sz="1800" b="1" u="sng" smtClean="0">
                <a:latin typeface="Calibri" pitchFamily="34" charset="0"/>
              </a:rPr>
              <a:t>14 MAY 2012:</a:t>
            </a:r>
            <a:r>
              <a:rPr lang="en-US" altLang="en-US" sz="1800" b="1" smtClean="0">
                <a:latin typeface="Calibri" pitchFamily="34" charset="0"/>
              </a:rPr>
              <a:t>  </a:t>
            </a:r>
            <a:r>
              <a:rPr lang="en-US" altLang="en-US" sz="1800" smtClean="0">
                <a:latin typeface="Calibri" pitchFamily="34" charset="0"/>
              </a:rPr>
              <a:t>A Soldier struck an unexpended </a:t>
            </a:r>
            <a:r>
              <a:rPr lang="en-US" altLang="en-US" sz="1800" b="1" smtClean="0">
                <a:latin typeface="Calibri" pitchFamily="34" charset="0"/>
              </a:rPr>
              <a:t>blank</a:t>
            </a:r>
            <a:r>
              <a:rPr lang="en-US" altLang="en-US" sz="1800" smtClean="0">
                <a:latin typeface="Calibri" pitchFamily="34" charset="0"/>
              </a:rPr>
              <a:t> 50 cal round against the top right handle of a M2 Machine Gun.  The round detonated resulting in the </a:t>
            </a:r>
            <a:r>
              <a:rPr lang="en-US" altLang="en-US" sz="1800" b="1" smtClean="0">
                <a:latin typeface="Calibri" pitchFamily="34" charset="0"/>
              </a:rPr>
              <a:t>partial amputation of right distal thumb </a:t>
            </a:r>
            <a:r>
              <a:rPr lang="en-US" altLang="en-US" sz="1800" smtClean="0">
                <a:latin typeface="Calibri" pitchFamily="34" charset="0"/>
              </a:rPr>
              <a:t>and injury to index and middle fingers.</a:t>
            </a:r>
          </a:p>
          <a:p>
            <a:pPr eaLnBrk="1" hangingPunct="1">
              <a:spcBef>
                <a:spcPct val="0"/>
              </a:spcBef>
            </a:pPr>
            <a:endParaRPr lang="en-US" altLang="en-US" sz="800" b="1" u="sng" smtClean="0">
              <a:solidFill>
                <a:srgbClr val="FF0000"/>
              </a:solidFill>
              <a:latin typeface="Calibri" pitchFamily="34" charset="0"/>
            </a:endParaRPr>
          </a:p>
          <a:p>
            <a:pPr eaLnBrk="1" hangingPunct="1">
              <a:spcBef>
                <a:spcPct val="0"/>
              </a:spcBef>
            </a:pPr>
            <a:r>
              <a:rPr lang="en-US" altLang="en-US" sz="1600" b="1" u="sng" smtClean="0">
                <a:solidFill>
                  <a:srgbClr val="FF0000"/>
                </a:solidFill>
                <a:latin typeface="Calibri" pitchFamily="34" charset="0"/>
              </a:rPr>
              <a:t>LESSONS LEARNED:</a:t>
            </a:r>
            <a:r>
              <a:rPr lang="en-US" altLang="en-US" sz="1600" b="1" smtClean="0">
                <a:solidFill>
                  <a:srgbClr val="FF0000"/>
                </a:solidFill>
                <a:latin typeface="Calibri" pitchFamily="34" charset="0"/>
              </a:rPr>
              <a:t> </a:t>
            </a:r>
          </a:p>
          <a:p>
            <a:pPr eaLnBrk="1" hangingPunct="1">
              <a:spcBef>
                <a:spcPct val="0"/>
              </a:spcBef>
              <a:buFont typeface="Wingdings" pitchFamily="2" charset="2"/>
              <a:buChar char="v"/>
            </a:pPr>
            <a:r>
              <a:rPr lang="en-US" altLang="en-US" sz="1600" b="1" smtClean="0">
                <a:solidFill>
                  <a:srgbClr val="FF0000"/>
                </a:solidFill>
                <a:latin typeface="Calibri" pitchFamily="34" charset="0"/>
              </a:rPr>
              <a:t> </a:t>
            </a:r>
            <a:r>
              <a:rPr lang="en-US" altLang="en-US" sz="1600" b="1" smtClean="0">
                <a:solidFill>
                  <a:schemeClr val="tx2"/>
                </a:solidFill>
                <a:latin typeface="Calibri" pitchFamily="34" charset="0"/>
              </a:rPr>
              <a:t>Establish a command climate that does not allow for ammunition handling</a:t>
            </a:r>
          </a:p>
          <a:p>
            <a:pPr eaLnBrk="1" hangingPunct="1">
              <a:spcBef>
                <a:spcPct val="0"/>
              </a:spcBef>
            </a:pPr>
            <a:r>
              <a:rPr lang="en-US" altLang="en-US" sz="1600" b="1" smtClean="0">
                <a:solidFill>
                  <a:schemeClr val="tx2"/>
                </a:solidFill>
                <a:latin typeface="Calibri" pitchFamily="34" charset="0"/>
              </a:rPr>
              <a:t>complacency.</a:t>
            </a:r>
            <a:endParaRPr lang="en-US" altLang="en-US" sz="1600" b="1" smtClean="0">
              <a:solidFill>
                <a:srgbClr val="FF0000"/>
              </a:solidFill>
              <a:latin typeface="Calibri" pitchFamily="34" charset="0"/>
            </a:endParaRPr>
          </a:p>
          <a:p>
            <a:pPr eaLnBrk="1" hangingPunct="1">
              <a:spcBef>
                <a:spcPct val="0"/>
              </a:spcBef>
              <a:buFont typeface="Wingdings" pitchFamily="2" charset="2"/>
              <a:buChar char="v"/>
            </a:pPr>
            <a:r>
              <a:rPr lang="en-US" altLang="en-US" sz="1600" b="1" smtClean="0">
                <a:solidFill>
                  <a:srgbClr val="FF0000"/>
                </a:solidFill>
                <a:latin typeface="Calibri" pitchFamily="34" charset="0"/>
              </a:rPr>
              <a:t>  </a:t>
            </a:r>
            <a:r>
              <a:rPr lang="en-US" altLang="en-US" sz="1600" b="1" smtClean="0">
                <a:solidFill>
                  <a:schemeClr val="tx2"/>
                </a:solidFill>
                <a:latin typeface="Calibri" pitchFamily="34" charset="0"/>
              </a:rPr>
              <a:t>Blank ammunition contains enough gun powder to create substantial blast.</a:t>
            </a:r>
          </a:p>
          <a:p>
            <a:pPr eaLnBrk="1" hangingPunct="1">
              <a:spcBef>
                <a:spcPct val="0"/>
              </a:spcBef>
              <a:buFont typeface="Wingdings" pitchFamily="2" charset="2"/>
              <a:buChar char="v"/>
            </a:pPr>
            <a:r>
              <a:rPr lang="en-US" altLang="en-US" sz="1600" b="1" smtClean="0">
                <a:solidFill>
                  <a:srgbClr val="FF0000"/>
                </a:solidFill>
                <a:latin typeface="Calibri" pitchFamily="34" charset="0"/>
              </a:rPr>
              <a:t> </a:t>
            </a:r>
            <a:r>
              <a:rPr lang="en-US" altLang="en-US" sz="1600" b="1" smtClean="0">
                <a:solidFill>
                  <a:schemeClr val="tx2"/>
                </a:solidFill>
                <a:latin typeface="Calibri" pitchFamily="34" charset="0"/>
              </a:rPr>
              <a:t>Use ammunition only as it is intended to be used.</a:t>
            </a:r>
          </a:p>
        </p:txBody>
      </p:sp>
      <p:sp>
        <p:nvSpPr>
          <p:cNvPr id="12" name="Title 1"/>
          <p:cNvSpPr txBox="1">
            <a:spLocks/>
          </p:cNvSpPr>
          <p:nvPr/>
        </p:nvSpPr>
        <p:spPr>
          <a:xfrm>
            <a:off x="0" y="514350"/>
            <a:ext cx="9144000" cy="400050"/>
          </a:xfrm>
          <a:prstGeom prst="rect">
            <a:avLst/>
          </a:prstGeom>
          <a:solidFill>
            <a:schemeClr val="accent1">
              <a:lumMod val="50000"/>
            </a:schemeClr>
          </a:solidFill>
          <a:ln>
            <a:solidFill>
              <a:srgbClr val="C00000"/>
            </a:solidFill>
          </a:ln>
        </p:spPr>
        <p:txBody>
          <a:bodyPr anchor="ctr">
            <a:normAutofit fontScale="85000" lnSpcReduction="20000"/>
          </a:bodyPr>
          <a:lstStyle/>
          <a:p>
            <a:pPr algn="ctr" fontAlgn="auto">
              <a:spcAft>
                <a:spcPts val="0"/>
              </a:spcAft>
              <a:tabLst>
                <a:tab pos="5892800" algn="l"/>
              </a:tabLst>
              <a:defRPr/>
            </a:pPr>
            <a:r>
              <a:rPr lang="en-US" b="1" dirty="0">
                <a:solidFill>
                  <a:schemeClr val="bg1"/>
                </a:solidFill>
                <a:latin typeface="+mj-lt"/>
                <a:ea typeface="+mj-ea"/>
                <a:cs typeface="+mj-cs"/>
              </a:rPr>
              <a:t>OUTLAW O1 SENDS </a:t>
            </a:r>
          </a:p>
        </p:txBody>
      </p:sp>
      <p:sp>
        <p:nvSpPr>
          <p:cNvPr id="2059" name="Title 1"/>
          <p:cNvSpPr txBox="1">
            <a:spLocks/>
          </p:cNvSpPr>
          <p:nvPr/>
        </p:nvSpPr>
        <p:spPr bwMode="auto">
          <a:xfrm>
            <a:off x="0" y="5953125"/>
            <a:ext cx="9144000" cy="400050"/>
          </a:xfrm>
          <a:prstGeom prst="rect">
            <a:avLst/>
          </a:prstGeom>
          <a:solidFill>
            <a:schemeClr val="accent1">
              <a:lumMod val="50000"/>
            </a:schemeClr>
          </a:solidFill>
          <a:ln w="9525">
            <a:noFill/>
            <a:miter lim="800000"/>
            <a:headEnd/>
            <a:tailEnd/>
          </a:ln>
        </p:spPr>
        <p:txBody>
          <a:bodyPr anchor="ctr"/>
          <a:lstStyle/>
          <a:p>
            <a:pPr algn="ctr">
              <a:defRPr/>
            </a:pPr>
            <a:r>
              <a:rPr lang="en-US" b="1" dirty="0">
                <a:solidFill>
                  <a:schemeClr val="bg1"/>
                </a:solidFill>
                <a:effectLst>
                  <a:outerShdw blurRad="38100" dist="38100" dir="2700000" algn="tl">
                    <a:srgbClr val="000000">
                      <a:alpha val="43137"/>
                    </a:srgbClr>
                  </a:outerShdw>
                </a:effectLst>
                <a:latin typeface="Calibri" pitchFamily="34" charset="0"/>
              </a:rPr>
              <a:t>AMMUNITION SAFETY  </a:t>
            </a:r>
          </a:p>
        </p:txBody>
      </p:sp>
      <p:sp>
        <p:nvSpPr>
          <p:cNvPr id="16" name="Title 1"/>
          <p:cNvSpPr txBox="1">
            <a:spLocks/>
          </p:cNvSpPr>
          <p:nvPr/>
        </p:nvSpPr>
        <p:spPr>
          <a:xfrm>
            <a:off x="677863" y="965200"/>
            <a:ext cx="7772400" cy="400050"/>
          </a:xfrm>
          <a:prstGeom prst="rect">
            <a:avLst/>
          </a:prstGeom>
        </p:spPr>
        <p:txBody>
          <a:bodyPr anchor="ctr"/>
          <a:lstStyle/>
          <a:p>
            <a:pPr algn="ctr" fontAlgn="auto">
              <a:spcAft>
                <a:spcPts val="0"/>
              </a:spcAft>
              <a:defRPr/>
            </a:pPr>
            <a:r>
              <a:rPr lang="en-US" sz="1800" b="1" dirty="0">
                <a:latin typeface="Calibri" pitchFamily="34" charset="0"/>
                <a:ea typeface="+mj-ea"/>
                <a:cs typeface="+mj-cs"/>
              </a:rPr>
              <a:t>25 MAY 2012</a:t>
            </a:r>
          </a:p>
          <a:p>
            <a:pPr algn="ctr" fontAlgn="auto">
              <a:spcAft>
                <a:spcPts val="0"/>
              </a:spcAft>
              <a:defRPr/>
            </a:pPr>
            <a:r>
              <a:rPr lang="en-US" sz="1800" b="1" u="sng" dirty="0">
                <a:latin typeface="Calibri" pitchFamily="34" charset="0"/>
                <a:ea typeface="+mj-ea"/>
                <a:cs typeface="+mj-cs"/>
              </a:rPr>
              <a:t>ENSURE WIDEST DISSEMINATION  </a:t>
            </a:r>
          </a:p>
        </p:txBody>
      </p:sp>
      <p:sp>
        <p:nvSpPr>
          <p:cNvPr id="187401" name="TextBox 14"/>
          <p:cNvSpPr txBox="1">
            <a:spLocks noChangeArrowheads="1"/>
          </p:cNvSpPr>
          <p:nvPr/>
        </p:nvSpPr>
        <p:spPr bwMode="auto">
          <a:xfrm>
            <a:off x="812800" y="3314700"/>
            <a:ext cx="673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800">
                <a:solidFill>
                  <a:schemeClr val="bg1"/>
                </a:solidFill>
                <a:latin typeface="Calibri" pitchFamily="34" charset="0"/>
              </a:rPr>
              <a:t>FILE PHOTO</a:t>
            </a:r>
          </a:p>
        </p:txBody>
      </p:sp>
      <p:sp>
        <p:nvSpPr>
          <p:cNvPr id="17" name="Title 1"/>
          <p:cNvSpPr txBox="1">
            <a:spLocks/>
          </p:cNvSpPr>
          <p:nvPr/>
        </p:nvSpPr>
        <p:spPr>
          <a:xfrm>
            <a:off x="-33338" y="0"/>
            <a:ext cx="660401" cy="6858000"/>
          </a:xfrm>
          <a:prstGeom prst="rect">
            <a:avLst/>
          </a:prstGeom>
          <a:solidFill>
            <a:srgbClr val="FFFF00"/>
          </a:solidFill>
        </p:spPr>
        <p:txBody>
          <a:bodyPr anchor="ctr">
            <a:normAutofit/>
          </a:bodyPr>
          <a:lstStyle/>
          <a:p>
            <a:pPr algn="ctr" fontAlgn="auto">
              <a:spcAft>
                <a:spcPts val="0"/>
              </a:spcAft>
              <a:defRPr/>
            </a:pPr>
            <a:r>
              <a:rPr lang="en-US" b="1" dirty="0">
                <a:latin typeface="Calibri" pitchFamily="34" charset="0"/>
                <a:ea typeface="+mj-ea"/>
                <a:cs typeface="+mj-cs"/>
              </a:rPr>
              <a:t>S</a:t>
            </a:r>
          </a:p>
          <a:p>
            <a:pPr algn="ctr" fontAlgn="auto">
              <a:spcAft>
                <a:spcPts val="0"/>
              </a:spcAft>
              <a:defRPr/>
            </a:pPr>
            <a:r>
              <a:rPr lang="en-US" b="1" dirty="0">
                <a:latin typeface="Calibri" pitchFamily="34" charset="0"/>
                <a:ea typeface="+mj-ea"/>
                <a:cs typeface="+mj-cs"/>
              </a:rPr>
              <a:t>A</a:t>
            </a:r>
          </a:p>
          <a:p>
            <a:pPr algn="ctr" fontAlgn="auto">
              <a:spcAft>
                <a:spcPts val="0"/>
              </a:spcAft>
              <a:defRPr/>
            </a:pPr>
            <a:r>
              <a:rPr lang="en-US" b="1" dirty="0">
                <a:latin typeface="Calibri" pitchFamily="34" charset="0"/>
                <a:ea typeface="+mj-ea"/>
                <a:cs typeface="+mj-cs"/>
              </a:rPr>
              <a:t>F</a:t>
            </a:r>
          </a:p>
          <a:p>
            <a:pPr algn="ctr" fontAlgn="auto">
              <a:spcAft>
                <a:spcPts val="0"/>
              </a:spcAft>
              <a:defRPr/>
            </a:pPr>
            <a:r>
              <a:rPr lang="en-US" b="1" dirty="0">
                <a:latin typeface="Calibri" pitchFamily="34" charset="0"/>
                <a:ea typeface="+mj-ea"/>
                <a:cs typeface="+mj-cs"/>
              </a:rPr>
              <a:t>E</a:t>
            </a:r>
          </a:p>
          <a:p>
            <a:pPr algn="ctr" fontAlgn="auto">
              <a:spcAft>
                <a:spcPts val="0"/>
              </a:spcAft>
              <a:defRPr/>
            </a:pPr>
            <a:r>
              <a:rPr lang="en-US" b="1" dirty="0">
                <a:latin typeface="Calibri" pitchFamily="34" charset="0"/>
                <a:ea typeface="+mj-ea"/>
                <a:cs typeface="+mj-cs"/>
              </a:rPr>
              <a:t>T</a:t>
            </a:r>
          </a:p>
          <a:p>
            <a:pPr algn="ctr" fontAlgn="auto">
              <a:spcAft>
                <a:spcPts val="0"/>
              </a:spcAft>
              <a:defRPr/>
            </a:pPr>
            <a:r>
              <a:rPr lang="en-US" b="1" dirty="0">
                <a:latin typeface="Calibri" pitchFamily="34" charset="0"/>
                <a:ea typeface="+mj-ea"/>
                <a:cs typeface="+mj-cs"/>
              </a:rPr>
              <a:t>Y </a:t>
            </a:r>
          </a:p>
          <a:p>
            <a:pPr algn="ctr" fontAlgn="auto">
              <a:spcAft>
                <a:spcPts val="0"/>
              </a:spcAft>
              <a:defRPr/>
            </a:pPr>
            <a:endParaRPr lang="en-US" b="1" dirty="0">
              <a:latin typeface="Calibri" pitchFamily="34" charset="0"/>
              <a:ea typeface="+mj-ea"/>
              <a:cs typeface="+mj-cs"/>
            </a:endParaRPr>
          </a:p>
          <a:p>
            <a:pPr algn="ctr" fontAlgn="auto">
              <a:spcAft>
                <a:spcPts val="0"/>
              </a:spcAft>
              <a:defRPr/>
            </a:pPr>
            <a:r>
              <a:rPr lang="en-US" b="1" dirty="0">
                <a:latin typeface="Calibri" pitchFamily="34" charset="0"/>
                <a:ea typeface="+mj-ea"/>
                <a:cs typeface="+mj-cs"/>
              </a:rPr>
              <a:t>A</a:t>
            </a:r>
          </a:p>
          <a:p>
            <a:pPr algn="ctr" fontAlgn="auto">
              <a:spcAft>
                <a:spcPts val="0"/>
              </a:spcAft>
              <a:defRPr/>
            </a:pPr>
            <a:r>
              <a:rPr lang="en-US" b="1" dirty="0">
                <a:latin typeface="Calibri" pitchFamily="34" charset="0"/>
                <a:ea typeface="+mj-ea"/>
                <a:cs typeface="+mj-cs"/>
              </a:rPr>
              <a:t>L</a:t>
            </a:r>
          </a:p>
          <a:p>
            <a:pPr algn="ctr" fontAlgn="auto">
              <a:spcAft>
                <a:spcPts val="0"/>
              </a:spcAft>
              <a:defRPr/>
            </a:pPr>
            <a:r>
              <a:rPr lang="en-US" b="1" dirty="0">
                <a:latin typeface="Calibri" pitchFamily="34" charset="0"/>
                <a:ea typeface="+mj-ea"/>
                <a:cs typeface="+mj-cs"/>
              </a:rPr>
              <a:t>E</a:t>
            </a:r>
          </a:p>
          <a:p>
            <a:pPr algn="ctr" fontAlgn="auto">
              <a:spcAft>
                <a:spcPts val="0"/>
              </a:spcAft>
              <a:defRPr/>
            </a:pPr>
            <a:r>
              <a:rPr lang="en-US" b="1" dirty="0">
                <a:latin typeface="Calibri" pitchFamily="34" charset="0"/>
                <a:ea typeface="+mj-ea"/>
                <a:cs typeface="+mj-cs"/>
              </a:rPr>
              <a:t>R</a:t>
            </a:r>
          </a:p>
          <a:p>
            <a:pPr algn="ctr" fontAlgn="auto">
              <a:spcAft>
                <a:spcPts val="0"/>
              </a:spcAft>
              <a:defRPr/>
            </a:pPr>
            <a:r>
              <a:rPr lang="en-US" b="1" dirty="0">
                <a:latin typeface="Calibri" pitchFamily="34" charset="0"/>
                <a:ea typeface="+mj-ea"/>
                <a:cs typeface="+mj-cs"/>
              </a:rPr>
              <a:t>T</a:t>
            </a:r>
          </a:p>
        </p:txBody>
      </p:sp>
      <p:pic>
        <p:nvPicPr>
          <p:cNvPr id="187403" name="Picture 18" descr="C:\Users\mike.dequevedo\Pictures\2010 JAN NTC Logo.jpg"/>
          <p:cNvPicPr>
            <a:picLocks noChangeAspect="1" noChangeArrowheads="1"/>
          </p:cNvPicPr>
          <p:nvPr/>
        </p:nvPicPr>
        <p:blipFill>
          <a:blip r:embed="rId2">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627063" y="457200"/>
            <a:ext cx="1422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bwMode="auto">
          <a:xfrm>
            <a:off x="-50800" y="6334125"/>
            <a:ext cx="9194800" cy="523875"/>
          </a:xfrm>
          <a:prstGeom prst="rect">
            <a:avLst/>
          </a:prstGeom>
          <a:solidFill>
            <a:srgbClr val="FFFF00"/>
          </a:solidFill>
          <a:ln w="9525">
            <a:noFill/>
            <a:miter lim="800000"/>
            <a:headEnd/>
            <a:tailEnd/>
          </a:ln>
        </p:spPr>
        <p:txBody>
          <a:bodyPr anchor="ctr"/>
          <a:lstStyle/>
          <a:p>
            <a:pPr algn="ctr">
              <a:defRPr/>
            </a:pPr>
            <a:r>
              <a:rPr lang="en-US" b="1" i="1" u="sng" dirty="0"/>
              <a:t>SAFETY ALERT</a:t>
            </a:r>
            <a:endParaRPr lang="en-US" b="1" dirty="0">
              <a:latin typeface="+mj-lt"/>
              <a:ea typeface="+mj-ea"/>
              <a:cs typeface="+mj-cs"/>
            </a:endParaRPr>
          </a:p>
        </p:txBody>
      </p:sp>
      <p:pic>
        <p:nvPicPr>
          <p:cNvPr id="187405" name="Picture 61" descr="OPS GRP ICON"/>
          <p:cNvPicPr>
            <a:picLocks noChangeAspect="1" noChangeArrowheads="1"/>
          </p:cNvPicPr>
          <p:nvPr/>
        </p:nvPicPr>
        <p:blipFill>
          <a:blip r:embed="rId3">
            <a:clrChange>
              <a:clrFrom>
                <a:srgbClr val="0000A0"/>
              </a:clrFrom>
              <a:clrTo>
                <a:srgbClr val="0000A0">
                  <a:alpha val="0"/>
                </a:srgbClr>
              </a:clrTo>
            </a:clrChange>
            <a:extLst>
              <a:ext uri="{28A0092B-C50C-407E-A947-70E740481C1C}">
                <a14:useLocalDpi xmlns:a14="http://schemas.microsoft.com/office/drawing/2010/main" val="0"/>
              </a:ext>
            </a:extLst>
          </a:blip>
          <a:srcRect/>
          <a:stretch>
            <a:fillRect/>
          </a:stretch>
        </p:blipFill>
        <p:spPr bwMode="auto">
          <a:xfrm>
            <a:off x="7450138" y="523875"/>
            <a:ext cx="101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Content Placeholder 24" descr="IMG_6200.JPG"/>
          <p:cNvPicPr>
            <a:picLocks noChangeAspect="1"/>
          </p:cNvPicPr>
          <p:nvPr/>
        </p:nvPicPr>
        <p:blipFill>
          <a:blip r:embed="rId4"/>
          <a:srcRect l="26415" r="18868" b="3774"/>
          <a:stretch>
            <a:fillRect/>
          </a:stretch>
        </p:blipFill>
        <p:spPr>
          <a:xfrm rot="10800000">
            <a:off x="1016000" y="1485900"/>
            <a:ext cx="3251200" cy="2144713"/>
          </a:xfrm>
          <a:prstGeom prst="rect">
            <a:avLst/>
          </a:prstGeom>
          <a:ln>
            <a:noFill/>
          </a:ln>
          <a:effectLst>
            <a:outerShdw blurRad="292100" dist="139700" dir="2700000" algn="tl" rotWithShape="0">
              <a:srgbClr val="333333">
                <a:alpha val="65000"/>
              </a:srgbClr>
            </a:outerShdw>
          </a:effectLst>
        </p:spPr>
      </p:pic>
      <p:pic>
        <p:nvPicPr>
          <p:cNvPr id="187407" name="Picture 2" descr="C:\Users\john.karmire\Desktop\1 Modified Class B May 12\Pics\Culled Pics for Slides\IMG_6231.JPG"/>
          <p:cNvPicPr>
            <a:picLocks noChangeAspect="1" noChangeArrowheads="1"/>
          </p:cNvPicPr>
          <p:nvPr/>
        </p:nvPicPr>
        <p:blipFill>
          <a:blip r:embed="rId5">
            <a:extLst>
              <a:ext uri="{28A0092B-C50C-407E-A947-70E740481C1C}">
                <a14:useLocalDpi xmlns:a14="http://schemas.microsoft.com/office/drawing/2010/main" val="0"/>
              </a:ext>
            </a:extLst>
          </a:blip>
          <a:srcRect l="5659" t="13208" r="3773" b="15094"/>
          <a:stretch>
            <a:fillRect/>
          </a:stretch>
        </p:blipFill>
        <p:spPr bwMode="auto">
          <a:xfrm>
            <a:off x="4757738" y="1485900"/>
            <a:ext cx="3251200" cy="217170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txBox="1">
            <a:spLocks/>
          </p:cNvSpPr>
          <p:nvPr/>
        </p:nvSpPr>
        <p:spPr>
          <a:xfrm>
            <a:off x="8501063" y="0"/>
            <a:ext cx="660400" cy="6858000"/>
          </a:xfrm>
          <a:prstGeom prst="rect">
            <a:avLst/>
          </a:prstGeom>
          <a:solidFill>
            <a:srgbClr val="FFFF00"/>
          </a:solidFill>
        </p:spPr>
        <p:txBody>
          <a:bodyPr anchor="ctr">
            <a:normAutofit/>
          </a:bodyPr>
          <a:lstStyle/>
          <a:p>
            <a:pPr algn="ctr" fontAlgn="auto">
              <a:spcAft>
                <a:spcPts val="0"/>
              </a:spcAft>
              <a:defRPr/>
            </a:pPr>
            <a:r>
              <a:rPr lang="en-US" b="1" dirty="0">
                <a:latin typeface="Calibri" pitchFamily="34" charset="0"/>
                <a:ea typeface="+mj-ea"/>
                <a:cs typeface="+mj-cs"/>
              </a:rPr>
              <a:t>S</a:t>
            </a:r>
          </a:p>
          <a:p>
            <a:pPr algn="ctr" fontAlgn="auto">
              <a:spcAft>
                <a:spcPts val="0"/>
              </a:spcAft>
              <a:defRPr/>
            </a:pPr>
            <a:r>
              <a:rPr lang="en-US" b="1" dirty="0">
                <a:latin typeface="Calibri" pitchFamily="34" charset="0"/>
                <a:ea typeface="+mj-ea"/>
                <a:cs typeface="+mj-cs"/>
              </a:rPr>
              <a:t>A</a:t>
            </a:r>
          </a:p>
          <a:p>
            <a:pPr algn="ctr" fontAlgn="auto">
              <a:spcAft>
                <a:spcPts val="0"/>
              </a:spcAft>
              <a:defRPr/>
            </a:pPr>
            <a:r>
              <a:rPr lang="en-US" b="1" dirty="0">
                <a:latin typeface="Calibri" pitchFamily="34" charset="0"/>
                <a:ea typeface="+mj-ea"/>
                <a:cs typeface="+mj-cs"/>
              </a:rPr>
              <a:t>F</a:t>
            </a:r>
          </a:p>
          <a:p>
            <a:pPr algn="ctr" fontAlgn="auto">
              <a:spcAft>
                <a:spcPts val="0"/>
              </a:spcAft>
              <a:defRPr/>
            </a:pPr>
            <a:r>
              <a:rPr lang="en-US" b="1" dirty="0">
                <a:latin typeface="Calibri" pitchFamily="34" charset="0"/>
                <a:ea typeface="+mj-ea"/>
                <a:cs typeface="+mj-cs"/>
              </a:rPr>
              <a:t>E</a:t>
            </a:r>
          </a:p>
          <a:p>
            <a:pPr algn="ctr" fontAlgn="auto">
              <a:spcAft>
                <a:spcPts val="0"/>
              </a:spcAft>
              <a:defRPr/>
            </a:pPr>
            <a:r>
              <a:rPr lang="en-US" b="1" dirty="0">
                <a:latin typeface="Calibri" pitchFamily="34" charset="0"/>
                <a:ea typeface="+mj-ea"/>
                <a:cs typeface="+mj-cs"/>
              </a:rPr>
              <a:t>T</a:t>
            </a:r>
          </a:p>
          <a:p>
            <a:pPr algn="ctr" fontAlgn="auto">
              <a:spcAft>
                <a:spcPts val="0"/>
              </a:spcAft>
              <a:defRPr/>
            </a:pPr>
            <a:r>
              <a:rPr lang="en-US" b="1" dirty="0">
                <a:latin typeface="Calibri" pitchFamily="34" charset="0"/>
                <a:ea typeface="+mj-ea"/>
                <a:cs typeface="+mj-cs"/>
              </a:rPr>
              <a:t>Y </a:t>
            </a:r>
          </a:p>
          <a:p>
            <a:pPr algn="ctr" fontAlgn="auto">
              <a:spcAft>
                <a:spcPts val="0"/>
              </a:spcAft>
              <a:defRPr/>
            </a:pPr>
            <a:endParaRPr lang="en-US" b="1" dirty="0">
              <a:latin typeface="Calibri" pitchFamily="34" charset="0"/>
              <a:ea typeface="+mj-ea"/>
              <a:cs typeface="+mj-cs"/>
            </a:endParaRPr>
          </a:p>
          <a:p>
            <a:pPr algn="ctr" fontAlgn="auto">
              <a:spcAft>
                <a:spcPts val="0"/>
              </a:spcAft>
              <a:defRPr/>
            </a:pPr>
            <a:r>
              <a:rPr lang="en-US" b="1" dirty="0">
                <a:latin typeface="Calibri" pitchFamily="34" charset="0"/>
                <a:ea typeface="+mj-ea"/>
                <a:cs typeface="+mj-cs"/>
              </a:rPr>
              <a:t>A</a:t>
            </a:r>
          </a:p>
          <a:p>
            <a:pPr algn="ctr" fontAlgn="auto">
              <a:spcAft>
                <a:spcPts val="0"/>
              </a:spcAft>
              <a:defRPr/>
            </a:pPr>
            <a:r>
              <a:rPr lang="en-US" b="1" dirty="0">
                <a:latin typeface="Calibri" pitchFamily="34" charset="0"/>
                <a:ea typeface="+mj-ea"/>
                <a:cs typeface="+mj-cs"/>
              </a:rPr>
              <a:t>L</a:t>
            </a:r>
          </a:p>
          <a:p>
            <a:pPr algn="ctr" fontAlgn="auto">
              <a:spcAft>
                <a:spcPts val="0"/>
              </a:spcAft>
              <a:defRPr/>
            </a:pPr>
            <a:r>
              <a:rPr lang="en-US" b="1" dirty="0">
                <a:latin typeface="Calibri" pitchFamily="34" charset="0"/>
                <a:ea typeface="+mj-ea"/>
                <a:cs typeface="+mj-cs"/>
              </a:rPr>
              <a:t>E</a:t>
            </a:r>
          </a:p>
          <a:p>
            <a:pPr algn="ctr" fontAlgn="auto">
              <a:spcAft>
                <a:spcPts val="0"/>
              </a:spcAft>
              <a:defRPr/>
            </a:pPr>
            <a:r>
              <a:rPr lang="en-US" b="1" dirty="0">
                <a:latin typeface="Calibri" pitchFamily="34" charset="0"/>
                <a:ea typeface="+mj-ea"/>
                <a:cs typeface="+mj-cs"/>
              </a:rPr>
              <a:t>R</a:t>
            </a:r>
          </a:p>
          <a:p>
            <a:pPr algn="ctr" fontAlgn="auto">
              <a:spcAft>
                <a:spcPts val="0"/>
              </a:spcAft>
              <a:defRPr/>
            </a:pPr>
            <a:r>
              <a:rPr lang="en-US" b="1" dirty="0">
                <a:latin typeface="Calibri" pitchFamily="34" charset="0"/>
                <a:ea typeface="+mj-ea"/>
                <a:cs typeface="+mj-cs"/>
              </a:rPr>
              <a:t>T</a:t>
            </a:r>
          </a:p>
        </p:txBody>
      </p:sp>
    </p:spTree>
    <p:extLst>
      <p:ext uri="{BB962C8B-B14F-4D97-AF65-F5344CB8AC3E}">
        <p14:creationId xmlns:p14="http://schemas.microsoft.com/office/powerpoint/2010/main" val="3372702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5"/>
          <p:cNvSpPr>
            <a:spLocks noGrp="1"/>
          </p:cNvSpPr>
          <p:nvPr>
            <p:ph sz="half" idx="1"/>
          </p:nvPr>
        </p:nvSpPr>
        <p:spPr>
          <a:xfrm>
            <a:off x="0" y="1905000"/>
            <a:ext cx="4572000" cy="4953000"/>
          </a:xfrm>
        </p:spPr>
        <p:txBody>
          <a:bodyPr/>
          <a:lstStyle/>
          <a:p>
            <a:pPr marL="0" indent="0" algn="ctr">
              <a:buNone/>
            </a:pPr>
            <a:r>
              <a:rPr lang="en-US" altLang="en-US" sz="2400" b="1" dirty="0" smtClean="0"/>
              <a:t>Safety Violations</a:t>
            </a:r>
          </a:p>
          <a:p>
            <a:pPr marL="0" indent="0" algn="ctr">
              <a:buNone/>
            </a:pPr>
            <a:endParaRPr lang="en-US" altLang="en-US" sz="1600" b="1" dirty="0" smtClean="0"/>
          </a:p>
          <a:p>
            <a:r>
              <a:rPr lang="en-US" altLang="en-US" sz="2400" dirty="0" smtClean="0"/>
              <a:t>Importance of shakedowns</a:t>
            </a:r>
          </a:p>
          <a:p>
            <a:pPr marL="0" indent="0">
              <a:buNone/>
            </a:pPr>
            <a:endParaRPr lang="en-US" altLang="en-US" sz="1200" dirty="0" smtClean="0"/>
          </a:p>
          <a:p>
            <a:r>
              <a:rPr lang="en-US" altLang="en-US" sz="2400" dirty="0" smtClean="0"/>
              <a:t>This ammo was found at our Jacksonville civilian airport.</a:t>
            </a:r>
          </a:p>
          <a:p>
            <a:endParaRPr lang="en-US" altLang="en-US" sz="1200" dirty="0" smtClean="0"/>
          </a:p>
          <a:p>
            <a:r>
              <a:rPr lang="en-US" altLang="en-US" sz="2400" dirty="0" smtClean="0"/>
              <a:t>Shakedown of personnel and their gear should be conducted prior to leaving the Range!!!!</a:t>
            </a:r>
          </a:p>
        </p:txBody>
      </p:sp>
      <p:sp>
        <p:nvSpPr>
          <p:cNvPr id="522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E7FF6B8C-C98D-4D43-94AD-5921D05B2E7E}" type="slidenum">
              <a:rPr lang="en-US" altLang="en-US" sz="1400" smtClean="0"/>
              <a:pPr/>
              <a:t>18</a:t>
            </a:fld>
            <a:endParaRPr lang="en-US" altLang="en-US" sz="1400" smtClean="0"/>
          </a:p>
        </p:txBody>
      </p:sp>
      <p:pic>
        <p:nvPicPr>
          <p:cNvPr id="52229" name="Picture 1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4601" r="2245"/>
          <a:stretch>
            <a:fillRect/>
          </a:stretch>
        </p:blipFill>
        <p:spPr>
          <a:xfrm>
            <a:off x="4572000" y="1905000"/>
            <a:ext cx="4572000" cy="4953000"/>
          </a:xfrm>
        </p:spPr>
      </p:pic>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t/>
            </a:r>
            <a:br>
              <a:rPr lang="en-US" altLang="en-US" kern="0" dirty="0" smtClean="0"/>
            </a:br>
            <a:r>
              <a:rPr lang="en-US" altLang="en-US" kern="0" cap="all" dirty="0" smtClean="0"/>
              <a:t>range control</a:t>
            </a:r>
            <a:r>
              <a:rPr lang="en-US" altLang="en-US" kern="0" dirty="0" smtClean="0"/>
              <a:t/>
            </a:r>
            <a:br>
              <a:rPr lang="en-US" altLang="en-US" kern="0" dirty="0" smtClean="0"/>
            </a:br>
            <a:endParaRPr lang="en-US" altLang="en-US" kern="0" dirty="0" smtClean="0"/>
          </a:p>
        </p:txBody>
      </p:sp>
    </p:spTree>
    <p:extLst>
      <p:ext uri="{BB962C8B-B14F-4D97-AF65-F5344CB8AC3E}">
        <p14:creationId xmlns:p14="http://schemas.microsoft.com/office/powerpoint/2010/main" val="214605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Content Placeholder 5"/>
          <p:cNvSpPr>
            <a:spLocks noGrp="1"/>
          </p:cNvSpPr>
          <p:nvPr>
            <p:ph idx="1"/>
          </p:nvPr>
        </p:nvSpPr>
        <p:spPr>
          <a:xfrm>
            <a:off x="0" y="1905000"/>
            <a:ext cx="9144000" cy="4953000"/>
          </a:xfrm>
        </p:spPr>
        <p:txBody>
          <a:bodyPr/>
          <a:lstStyle/>
          <a:p>
            <a:pPr algn="ctr">
              <a:buFontTx/>
              <a:buNone/>
            </a:pPr>
            <a:r>
              <a:rPr lang="en-US" altLang="en-US" u="sng" dirty="0" smtClean="0"/>
              <a:t/>
            </a:r>
            <a:br>
              <a:rPr lang="en-US" altLang="en-US" u="sng" dirty="0" smtClean="0"/>
            </a:br>
            <a:r>
              <a:rPr lang="en-US" altLang="en-US" u="sng" dirty="0" smtClean="0"/>
              <a:t>Think and Act Safety! </a:t>
            </a:r>
            <a:br>
              <a:rPr lang="en-US" altLang="en-US" u="sng" dirty="0" smtClean="0"/>
            </a:br>
            <a:r>
              <a:rPr lang="en-US" altLang="en-US" u="sng" dirty="0" smtClean="0"/>
              <a:t/>
            </a:r>
            <a:br>
              <a:rPr lang="en-US" altLang="en-US" u="sng" dirty="0" smtClean="0"/>
            </a:br>
            <a:r>
              <a:rPr lang="en-US" altLang="en-US" u="sng" dirty="0" smtClean="0"/>
              <a:t>Marines/Sailors you are a very valuable asset, please take care of yourself, and if you are in charge, take charge and take care of your Marines/Sailors.</a:t>
            </a:r>
            <a:br>
              <a:rPr lang="en-US" altLang="en-US" u="sng" dirty="0" smtClean="0"/>
            </a:br>
            <a:r>
              <a:rPr lang="en-US" altLang="en-US" u="sng" dirty="0" smtClean="0"/>
              <a:t>Train them right.</a:t>
            </a:r>
          </a:p>
        </p:txBody>
      </p:sp>
      <p:sp>
        <p:nvSpPr>
          <p:cNvPr id="4"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t/>
            </a:r>
            <a:br>
              <a:rPr lang="en-US" altLang="en-US" kern="0" dirty="0" smtClean="0"/>
            </a:br>
            <a:r>
              <a:rPr lang="en-US" altLang="en-US" kern="0" cap="all" dirty="0" smtClean="0"/>
              <a:t>range control</a:t>
            </a:r>
            <a:r>
              <a:rPr lang="en-US" altLang="en-US" kern="0" dirty="0" smtClean="0"/>
              <a:t/>
            </a:r>
            <a:br>
              <a:rPr lang="en-US" altLang="en-US" kern="0" dirty="0" smtClean="0"/>
            </a:br>
            <a:endParaRPr lang="en-US" altLang="en-US" kern="0" dirty="0" smtClean="0"/>
          </a:p>
        </p:txBody>
      </p:sp>
    </p:spTree>
    <p:extLst>
      <p:ext uri="{BB962C8B-B14F-4D97-AF65-F5344CB8AC3E}">
        <p14:creationId xmlns:p14="http://schemas.microsoft.com/office/powerpoint/2010/main" val="918370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1"/>
          </p:nvPr>
        </p:nvSpPr>
        <p:spPr>
          <a:xfrm>
            <a:off x="0" y="1905000"/>
            <a:ext cx="9144000" cy="4953000"/>
          </a:xfrm>
        </p:spPr>
        <p:txBody>
          <a:bodyPr/>
          <a:lstStyle/>
          <a:p>
            <a:pPr marL="0" indent="0" algn="ctr">
              <a:buNone/>
            </a:pPr>
            <a:r>
              <a:rPr lang="en-US" altLang="en-US" sz="2400" b="1" dirty="0" smtClean="0"/>
              <a:t>Situation</a:t>
            </a:r>
          </a:p>
          <a:p>
            <a:pPr marL="0" indent="0" algn="ctr">
              <a:buNone/>
            </a:pPr>
            <a:endParaRPr lang="en-US" altLang="en-US" sz="1600" b="1" dirty="0" smtClean="0"/>
          </a:p>
          <a:p>
            <a:r>
              <a:rPr lang="en-US" altLang="en-US" sz="2400" dirty="0" smtClean="0"/>
              <a:t>The importance of attention to detail and avoidance of complacency when using weapons/ammunition and pyrotechnics in </a:t>
            </a:r>
            <a:r>
              <a:rPr lang="en-US" altLang="en-US" sz="2400" dirty="0" smtClean="0"/>
              <a:t>garrison /</a:t>
            </a:r>
            <a:r>
              <a:rPr lang="en-US" altLang="en-US" sz="2400" dirty="0" smtClean="0"/>
              <a:t>training areas/live fire ranges as part of tactical environments is paramount</a:t>
            </a:r>
            <a:r>
              <a:rPr lang="en-US" altLang="en-US" sz="2400" dirty="0" smtClean="0"/>
              <a:t>.  </a:t>
            </a:r>
            <a:endParaRPr lang="en-US" altLang="en-US" sz="2400" dirty="0" smtClean="0"/>
          </a:p>
          <a:p>
            <a:pPr algn="ctr">
              <a:buFontTx/>
              <a:buNone/>
            </a:pPr>
            <a:endParaRPr lang="en-US" altLang="en-US" sz="2400" dirty="0" smtClean="0"/>
          </a:p>
          <a:p>
            <a:pPr algn="ctr">
              <a:buFontTx/>
              <a:buNone/>
            </a:pPr>
            <a:r>
              <a:rPr lang="en-US" altLang="en-US" sz="3600" b="1" u="sng" dirty="0" smtClean="0">
                <a:solidFill>
                  <a:srgbClr val="FF0000"/>
                </a:solidFill>
              </a:rPr>
              <a:t>You will be held Accountable!</a:t>
            </a:r>
          </a:p>
          <a:p>
            <a:pPr algn="ctr">
              <a:buFontTx/>
              <a:buNone/>
            </a:pPr>
            <a:r>
              <a:rPr lang="en-US" altLang="en-US" sz="3600" b="1" u="sng" dirty="0" smtClean="0">
                <a:solidFill>
                  <a:srgbClr val="FF0000"/>
                </a:solidFill>
              </a:rPr>
              <a:t>You are Responsible!</a:t>
            </a:r>
          </a:p>
          <a:p>
            <a:pPr algn="ctr">
              <a:buFontTx/>
              <a:buNone/>
            </a:pPr>
            <a:r>
              <a:rPr lang="en-US" altLang="en-US" sz="3600" b="1" u="sng" dirty="0" smtClean="0">
                <a:solidFill>
                  <a:srgbClr val="FF0000"/>
                </a:solidFill>
              </a:rPr>
              <a:t>It is a Command Responsibility!</a:t>
            </a:r>
          </a:p>
          <a:p>
            <a:pPr algn="ctr">
              <a:buFontTx/>
              <a:buNone/>
            </a:pPr>
            <a:endParaRPr lang="en-US" altLang="en-US" sz="3600" u="sng" dirty="0" smtClean="0"/>
          </a:p>
        </p:txBody>
      </p:sp>
      <p:sp>
        <p:nvSpPr>
          <p:cNvPr id="172035" name="Text Box 5"/>
          <p:cNvSpPr txBox="1">
            <a:spLocks noChangeArrowheads="1"/>
          </p:cNvSpPr>
          <p:nvPr/>
        </p:nvSpPr>
        <p:spPr bwMode="auto">
          <a:xfrm>
            <a:off x="76041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0" hangingPunct="0"/>
            <a:endParaRPr lang="en-US" altLang="en-US" sz="2400" dirty="0"/>
          </a:p>
        </p:txBody>
      </p:sp>
      <p:pic>
        <p:nvPicPr>
          <p:cNvPr id="172036" name="Picture 6" descr="beltsofbull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7" name="Picture 7" descr="A131-1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0"/>
            <a:ext cx="2133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t/>
            </a:r>
            <a:br>
              <a:rPr lang="en-US" altLang="en-US" kern="0" dirty="0" smtClean="0"/>
            </a:br>
            <a:r>
              <a:rPr lang="en-US" altLang="en-US" kern="0" cap="all" dirty="0" smtClean="0"/>
              <a:t>range control</a:t>
            </a:r>
            <a:r>
              <a:rPr lang="en-US" altLang="en-US" kern="0" dirty="0" smtClean="0"/>
              <a:t/>
            </a:r>
            <a:br>
              <a:rPr lang="en-US" altLang="en-US" kern="0" dirty="0" smtClean="0"/>
            </a:br>
            <a:endParaRPr lang="en-US" altLang="en-US" kern="0" dirty="0" smtClean="0"/>
          </a:p>
        </p:txBody>
      </p:sp>
    </p:spTree>
    <p:extLst>
      <p:ext uri="{BB962C8B-B14F-4D97-AF65-F5344CB8AC3E}">
        <p14:creationId xmlns:p14="http://schemas.microsoft.com/office/powerpoint/2010/main" val="965030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819400"/>
            <a:ext cx="7772400" cy="1470025"/>
          </a:xfrm>
        </p:spPr>
        <p:txBody>
          <a:bodyPr/>
          <a:lstStyle/>
          <a:p>
            <a:pPr>
              <a:defRPr/>
            </a:pPr>
            <a:r>
              <a:rPr lang="en-US" sz="7200" dirty="0" smtClean="0"/>
              <a:t>Questions</a:t>
            </a:r>
            <a:endParaRPr lang="en-US" sz="7200" dirty="0"/>
          </a:p>
        </p:txBody>
      </p:sp>
      <p:sp>
        <p:nvSpPr>
          <p:cNvPr id="1699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069C93DC-455B-4050-8E80-781788FC5F84}" type="slidenum">
              <a:rPr lang="en-US" altLang="en-US" sz="1400" smtClean="0"/>
              <a:pPr/>
              <a:t>20</a:t>
            </a:fld>
            <a:endParaRPr lang="en-US" altLang="en-US" sz="1400" smtClean="0"/>
          </a:p>
        </p:txBody>
      </p:sp>
    </p:spTree>
    <p:extLst>
      <p:ext uri="{BB962C8B-B14F-4D97-AF65-F5344CB8AC3E}">
        <p14:creationId xmlns:p14="http://schemas.microsoft.com/office/powerpoint/2010/main" val="3019181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6" descr="B643-1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62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59" name="Picture 7" descr="C995-1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0"/>
            <a:ext cx="2209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0" name="Content Placeholder 8"/>
          <p:cNvSpPr>
            <a:spLocks noGrp="1"/>
          </p:cNvSpPr>
          <p:nvPr>
            <p:ph idx="1"/>
          </p:nvPr>
        </p:nvSpPr>
        <p:spPr>
          <a:xfrm>
            <a:off x="0" y="1905000"/>
            <a:ext cx="9144000" cy="4953000"/>
          </a:xfrm>
        </p:spPr>
        <p:txBody>
          <a:bodyPr/>
          <a:lstStyle/>
          <a:p>
            <a:pPr algn="ctr">
              <a:buFontTx/>
              <a:buNone/>
            </a:pPr>
            <a:r>
              <a:rPr lang="en-US" altLang="en-US" sz="2800" b="1" dirty="0" smtClean="0"/>
              <a:t>Objective </a:t>
            </a:r>
            <a:r>
              <a:rPr lang="en-US" altLang="en-US" sz="2800" dirty="0" smtClean="0"/>
              <a:t>   </a:t>
            </a:r>
          </a:p>
          <a:p>
            <a:pPr algn="ctr">
              <a:buFontTx/>
              <a:buNone/>
            </a:pPr>
            <a:endParaRPr lang="en-US" altLang="en-US" sz="2800" dirty="0"/>
          </a:p>
          <a:p>
            <a:pPr algn="ctr">
              <a:buFontTx/>
              <a:buNone/>
            </a:pPr>
            <a:r>
              <a:rPr lang="en-US" altLang="en-US" sz="2400" dirty="0" smtClean="0"/>
              <a:t>Apply </a:t>
            </a:r>
            <a:r>
              <a:rPr lang="en-US" altLang="en-US" sz="2400" i="1" u="sng" dirty="0" smtClean="0"/>
              <a:t>RISK MANAGEMENT (RM) </a:t>
            </a:r>
            <a:r>
              <a:rPr lang="en-US" altLang="en-US" sz="2400" dirty="0" smtClean="0"/>
              <a:t>to all Weapons, Ammunition, </a:t>
            </a:r>
            <a:r>
              <a:rPr lang="en-US" altLang="en-US" sz="2400" dirty="0" smtClean="0"/>
              <a:t>Pyrotechnics, </a:t>
            </a:r>
            <a:r>
              <a:rPr lang="en-US" altLang="en-US" sz="2400" dirty="0" smtClean="0"/>
              <a:t>and Range Operations at all times for </a:t>
            </a:r>
            <a:r>
              <a:rPr lang="en-US" altLang="en-US" sz="2400" i="1" dirty="0" smtClean="0"/>
              <a:t>ACCIDENT PREVENTION</a:t>
            </a:r>
            <a:r>
              <a:rPr lang="en-US" altLang="en-US" sz="2400" dirty="0" smtClean="0"/>
              <a:t>. </a:t>
            </a:r>
          </a:p>
          <a:p>
            <a:pPr algn="ctr">
              <a:buFontTx/>
              <a:buNone/>
            </a:pPr>
            <a:endParaRPr lang="en-US" altLang="en-US" sz="2400" dirty="0" smtClean="0"/>
          </a:p>
          <a:p>
            <a:pPr algn="ctr">
              <a:buFontTx/>
              <a:buNone/>
            </a:pPr>
            <a:r>
              <a:rPr lang="en-US" altLang="en-US" sz="2400" b="1" u="sng" dirty="0" smtClean="0"/>
              <a:t>Know your Marines/Sailors, Watch after them.</a:t>
            </a:r>
          </a:p>
          <a:p>
            <a:pPr>
              <a:buFontTx/>
              <a:buNone/>
            </a:pPr>
            <a:endParaRPr lang="en-US" altLang="en-US" sz="2400" dirty="0" smtClean="0"/>
          </a:p>
          <a:p>
            <a:pPr algn="ctr">
              <a:buFontTx/>
              <a:buNone/>
            </a:pPr>
            <a:r>
              <a:rPr lang="en-US" altLang="en-US" sz="2400" b="1" u="sng" dirty="0" smtClean="0"/>
              <a:t>If it can Happen, it will Happen, and most likely it has Happened Already Once Before!</a:t>
            </a:r>
          </a:p>
          <a:p>
            <a:pPr>
              <a:buFontTx/>
              <a:buNone/>
            </a:pPr>
            <a:endParaRPr lang="en-US" altLang="en-US" sz="2400" dirty="0" smtClean="0"/>
          </a:p>
        </p:txBody>
      </p:sp>
      <p:sp>
        <p:nvSpPr>
          <p:cNvPr id="7"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t/>
            </a:r>
            <a:br>
              <a:rPr lang="en-US" altLang="en-US" kern="0" dirty="0" smtClean="0"/>
            </a:br>
            <a:r>
              <a:rPr lang="en-US" altLang="en-US" kern="0" cap="all" dirty="0" smtClean="0"/>
              <a:t>range control</a:t>
            </a:r>
            <a:r>
              <a:rPr lang="en-US" altLang="en-US" kern="0" dirty="0" smtClean="0"/>
              <a:t/>
            </a:r>
            <a:br>
              <a:rPr lang="en-US" altLang="en-US" kern="0" dirty="0" smtClean="0"/>
            </a:br>
            <a:endParaRPr lang="en-US" altLang="en-US" kern="0" dirty="0" smtClean="0"/>
          </a:p>
        </p:txBody>
      </p:sp>
    </p:spTree>
    <p:extLst>
      <p:ext uri="{BB962C8B-B14F-4D97-AF65-F5344CB8AC3E}">
        <p14:creationId xmlns:p14="http://schemas.microsoft.com/office/powerpoint/2010/main" val="143227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4"/>
          <p:cNvSpPr txBox="1">
            <a:spLocks noChangeArrowheads="1"/>
          </p:cNvSpPr>
          <p:nvPr/>
        </p:nvSpPr>
        <p:spPr bwMode="auto">
          <a:xfrm>
            <a:off x="6461125" y="498475"/>
            <a:ext cx="260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0" hangingPunct="0"/>
            <a:r>
              <a:rPr lang="en-US" altLang="en-US" sz="2400" dirty="0">
                <a:solidFill>
                  <a:srgbClr val="000000"/>
                </a:solidFill>
              </a:rPr>
              <a:t> </a:t>
            </a:r>
          </a:p>
          <a:p>
            <a:pPr eaLnBrk="0" hangingPunct="0"/>
            <a:endParaRPr lang="en-US" altLang="en-US" sz="2400" dirty="0"/>
          </a:p>
        </p:txBody>
      </p:sp>
      <p:sp>
        <p:nvSpPr>
          <p:cNvPr id="144389" name="Rectangle 5"/>
          <p:cNvSpPr>
            <a:spLocks noGrp="1" noChangeArrowheads="1"/>
          </p:cNvSpPr>
          <p:nvPr>
            <p:ph type="body" idx="1"/>
          </p:nvPr>
        </p:nvSpPr>
        <p:spPr>
          <a:xfrm>
            <a:off x="0" y="1905000"/>
            <a:ext cx="9144000" cy="4953000"/>
          </a:xfrm>
        </p:spPr>
        <p:txBody>
          <a:bodyPr>
            <a:normAutofit fontScale="85000" lnSpcReduction="20000"/>
          </a:bodyPr>
          <a:lstStyle/>
          <a:p>
            <a:pPr marL="533400" indent="-533400" algn="ctr">
              <a:buFontTx/>
              <a:buNone/>
              <a:defRPr/>
            </a:pPr>
            <a:r>
              <a:rPr lang="en-US" sz="2800" b="1" dirty="0" smtClean="0"/>
              <a:t>Reasons for Error</a:t>
            </a:r>
          </a:p>
          <a:p>
            <a:pPr marL="533400" indent="-533400" algn="ctr">
              <a:buFontTx/>
              <a:buNone/>
              <a:defRPr/>
            </a:pPr>
            <a:endParaRPr lang="en-US" sz="1700" dirty="0"/>
          </a:p>
          <a:p>
            <a:pPr>
              <a:defRPr/>
            </a:pPr>
            <a:r>
              <a:rPr lang="en-US" sz="2600" dirty="0" smtClean="0"/>
              <a:t>The major underlying reasons for errors related to all accidents and injuries on live fire ranges are:</a:t>
            </a:r>
          </a:p>
          <a:p>
            <a:pPr marL="533400" indent="-533400">
              <a:buFontTx/>
              <a:buNone/>
              <a:defRPr/>
            </a:pPr>
            <a:endParaRPr lang="en-US" sz="1300" dirty="0" smtClean="0"/>
          </a:p>
          <a:p>
            <a:pPr lvl="1">
              <a:defRPr/>
            </a:pPr>
            <a:r>
              <a:rPr lang="en-US" sz="2200" dirty="0" smtClean="0"/>
              <a:t>Lack of self-discipline.</a:t>
            </a:r>
          </a:p>
          <a:p>
            <a:pPr lvl="1">
              <a:defRPr/>
            </a:pPr>
            <a:endParaRPr lang="en-US" sz="2200" dirty="0" smtClean="0"/>
          </a:p>
          <a:p>
            <a:pPr lvl="1">
              <a:defRPr/>
            </a:pPr>
            <a:r>
              <a:rPr lang="en-US" sz="2200" dirty="0" smtClean="0"/>
              <a:t>Failure to enforce standards/polices.</a:t>
            </a:r>
          </a:p>
          <a:p>
            <a:pPr lvl="1">
              <a:defRPr/>
            </a:pPr>
            <a:endParaRPr lang="en-US" sz="2200" dirty="0" smtClean="0"/>
          </a:p>
          <a:p>
            <a:pPr lvl="1">
              <a:defRPr/>
            </a:pPr>
            <a:r>
              <a:rPr lang="en-US" sz="2200" dirty="0" smtClean="0"/>
              <a:t>Inadequate or lack of training.</a:t>
            </a:r>
          </a:p>
          <a:p>
            <a:pPr lvl="1">
              <a:defRPr/>
            </a:pPr>
            <a:endParaRPr lang="en-US" sz="2200" dirty="0" smtClean="0"/>
          </a:p>
          <a:p>
            <a:pPr lvl="1">
              <a:defRPr/>
            </a:pPr>
            <a:r>
              <a:rPr lang="en-US" sz="2200" dirty="0" smtClean="0"/>
              <a:t>Inadequate supervision.</a:t>
            </a:r>
          </a:p>
          <a:p>
            <a:pPr lvl="1">
              <a:defRPr/>
            </a:pPr>
            <a:endParaRPr lang="en-US" sz="2200" dirty="0" smtClean="0"/>
          </a:p>
          <a:p>
            <a:pPr lvl="1">
              <a:defRPr/>
            </a:pPr>
            <a:r>
              <a:rPr lang="en-US" sz="2200" dirty="0" smtClean="0"/>
              <a:t>Inadequate planning.</a:t>
            </a:r>
          </a:p>
          <a:p>
            <a:pPr marL="533400" indent="-533400" algn="ctr">
              <a:buFontTx/>
              <a:buNone/>
              <a:defRPr/>
            </a:pPr>
            <a:endParaRPr lang="en-US" sz="2800" dirty="0" smtClean="0"/>
          </a:p>
          <a:p>
            <a:pPr marL="533400" indent="-533400" algn="ctr">
              <a:buFontTx/>
              <a:buNone/>
              <a:defRPr/>
            </a:pPr>
            <a:r>
              <a:rPr lang="en-US" sz="2800" b="1" u="sng" dirty="0" smtClean="0"/>
              <a:t>Common Sense/Leadership/Supervision is a must!!</a:t>
            </a:r>
            <a:endParaRPr lang="en-US" sz="2800" dirty="0" smtClean="0"/>
          </a:p>
        </p:txBody>
      </p:sp>
      <p:pic>
        <p:nvPicPr>
          <p:cNvPr id="174084" name="Picture 6" descr="G881-1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57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6" name="Picture 6"/>
          <p:cNvPicPr>
            <a:picLocks noChangeAspect="1" noChangeArrowheads="1"/>
          </p:cNvPicPr>
          <p:nvPr/>
        </p:nvPicPr>
        <p:blipFill>
          <a:blip r:embed="rId4">
            <a:extLst>
              <a:ext uri="{28A0092B-C50C-407E-A947-70E740481C1C}">
                <a14:useLocalDpi xmlns:a14="http://schemas.microsoft.com/office/drawing/2010/main" val="0"/>
              </a:ext>
            </a:extLst>
          </a:blip>
          <a:srcRect l="33125" t="33594" r="33749" b="38281"/>
          <a:stretch>
            <a:fillRect/>
          </a:stretch>
        </p:blipFill>
        <p:spPr bwMode="auto">
          <a:xfrm>
            <a:off x="6781800" y="0"/>
            <a:ext cx="2362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7"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t/>
            </a:r>
            <a:br>
              <a:rPr lang="en-US" altLang="en-US" kern="0" dirty="0" smtClean="0"/>
            </a:br>
            <a:r>
              <a:rPr lang="en-US" altLang="en-US" kern="0" cap="all" dirty="0" smtClean="0"/>
              <a:t>range control</a:t>
            </a:r>
            <a:r>
              <a:rPr lang="en-US" altLang="en-US" kern="0" dirty="0" smtClean="0"/>
              <a:t/>
            </a:r>
            <a:br>
              <a:rPr lang="en-US" altLang="en-US" kern="0" dirty="0" smtClean="0"/>
            </a:br>
            <a:endParaRPr lang="en-US" altLang="en-US" kern="0" dirty="0" smtClean="0"/>
          </a:p>
        </p:txBody>
      </p:sp>
    </p:spTree>
    <p:extLst>
      <p:ext uri="{BB962C8B-B14F-4D97-AF65-F5344CB8AC3E}">
        <p14:creationId xmlns:p14="http://schemas.microsoft.com/office/powerpoint/2010/main" val="427188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0" y="1905000"/>
            <a:ext cx="9144000" cy="4953000"/>
          </a:xfrm>
        </p:spPr>
        <p:txBody>
          <a:bodyPr/>
          <a:lstStyle/>
          <a:p>
            <a:pPr marL="533400" indent="-533400" algn="ctr">
              <a:lnSpc>
                <a:spcPct val="90000"/>
              </a:lnSpc>
              <a:buFontTx/>
              <a:buNone/>
            </a:pPr>
            <a:r>
              <a:rPr lang="en-US" altLang="en-US" b="1" dirty="0" smtClean="0"/>
              <a:t>Weapons</a:t>
            </a:r>
          </a:p>
          <a:p>
            <a:pPr marL="533400" indent="-533400" algn="ctr">
              <a:lnSpc>
                <a:spcPct val="90000"/>
              </a:lnSpc>
              <a:buFontTx/>
              <a:buNone/>
            </a:pPr>
            <a:endParaRPr lang="en-US" altLang="en-US" sz="1600" b="1" dirty="0" smtClean="0"/>
          </a:p>
          <a:p>
            <a:pPr>
              <a:lnSpc>
                <a:spcPct val="90000"/>
              </a:lnSpc>
            </a:pPr>
            <a:r>
              <a:rPr lang="en-US" altLang="en-US" sz="2400" dirty="0" smtClean="0"/>
              <a:t>Most common injury-producing areas in handling of weapons/ammunitions.</a:t>
            </a:r>
          </a:p>
          <a:p>
            <a:pPr marL="533400" indent="-533400" algn="ctr">
              <a:lnSpc>
                <a:spcPct val="90000"/>
              </a:lnSpc>
              <a:buFontTx/>
              <a:buNone/>
            </a:pPr>
            <a:endParaRPr lang="en-US" altLang="en-US" sz="1200" dirty="0" smtClean="0"/>
          </a:p>
          <a:p>
            <a:pPr lvl="1">
              <a:lnSpc>
                <a:spcPct val="90000"/>
              </a:lnSpc>
            </a:pPr>
            <a:r>
              <a:rPr lang="en-US" altLang="en-US" sz="2000" dirty="0" smtClean="0"/>
              <a:t>Failure to follow proper procedures.</a:t>
            </a:r>
          </a:p>
          <a:p>
            <a:pPr lvl="1">
              <a:lnSpc>
                <a:spcPct val="90000"/>
              </a:lnSpc>
            </a:pPr>
            <a:endParaRPr lang="en-US" altLang="en-US" sz="1200" dirty="0" smtClean="0"/>
          </a:p>
          <a:p>
            <a:pPr lvl="1">
              <a:lnSpc>
                <a:spcPct val="90000"/>
              </a:lnSpc>
            </a:pPr>
            <a:r>
              <a:rPr lang="en-US" altLang="en-US" sz="2000" dirty="0" smtClean="0"/>
              <a:t>Improper or inadequate clearing.</a:t>
            </a:r>
          </a:p>
          <a:p>
            <a:pPr lvl="1">
              <a:lnSpc>
                <a:spcPct val="90000"/>
              </a:lnSpc>
            </a:pPr>
            <a:endParaRPr lang="en-US" altLang="en-US" sz="1200" dirty="0" smtClean="0"/>
          </a:p>
          <a:p>
            <a:pPr lvl="1">
              <a:lnSpc>
                <a:spcPct val="90000"/>
              </a:lnSpc>
            </a:pPr>
            <a:r>
              <a:rPr lang="en-US" altLang="en-US" sz="2000" dirty="0" smtClean="0"/>
              <a:t>Untimely loading/unloading.</a:t>
            </a:r>
          </a:p>
          <a:p>
            <a:pPr lvl="1">
              <a:lnSpc>
                <a:spcPct val="90000"/>
              </a:lnSpc>
            </a:pPr>
            <a:endParaRPr lang="en-US" altLang="en-US" sz="1200" dirty="0" smtClean="0"/>
          </a:p>
          <a:p>
            <a:pPr lvl="1">
              <a:lnSpc>
                <a:spcPct val="90000"/>
              </a:lnSpc>
            </a:pPr>
            <a:r>
              <a:rPr lang="en-US" altLang="en-US" sz="2000" dirty="0" smtClean="0"/>
              <a:t>Personnel in the path of the recoil or back blast.</a:t>
            </a:r>
          </a:p>
          <a:p>
            <a:pPr lvl="1">
              <a:lnSpc>
                <a:spcPct val="90000"/>
              </a:lnSpc>
            </a:pPr>
            <a:endParaRPr lang="en-US" altLang="en-US" sz="1200" dirty="0" smtClean="0"/>
          </a:p>
          <a:p>
            <a:pPr lvl="1">
              <a:lnSpc>
                <a:spcPct val="90000"/>
              </a:lnSpc>
            </a:pPr>
            <a:r>
              <a:rPr lang="en-US" altLang="en-US" sz="2000" dirty="0" smtClean="0"/>
              <a:t>Failure to enforce standards.</a:t>
            </a:r>
          </a:p>
          <a:p>
            <a:pPr lvl="1">
              <a:lnSpc>
                <a:spcPct val="90000"/>
              </a:lnSpc>
            </a:pPr>
            <a:endParaRPr lang="en-US" altLang="en-US" sz="1200" dirty="0" smtClean="0"/>
          </a:p>
          <a:p>
            <a:pPr lvl="1">
              <a:lnSpc>
                <a:spcPct val="90000"/>
              </a:lnSpc>
            </a:pPr>
            <a:r>
              <a:rPr lang="en-US" altLang="en-US" sz="2000" dirty="0" smtClean="0"/>
              <a:t>Handling weapon /ammunition improperly.</a:t>
            </a:r>
          </a:p>
        </p:txBody>
      </p:sp>
      <p:sp>
        <p:nvSpPr>
          <p:cNvPr id="175107" name="Text Box 5"/>
          <p:cNvSpPr txBox="1">
            <a:spLocks noChangeArrowheads="1"/>
          </p:cNvSpPr>
          <p:nvPr/>
        </p:nvSpPr>
        <p:spPr bwMode="auto">
          <a:xfrm>
            <a:off x="6461125" y="498475"/>
            <a:ext cx="260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0" hangingPunct="0"/>
            <a:r>
              <a:rPr lang="en-US" altLang="en-US" sz="2400" dirty="0">
                <a:solidFill>
                  <a:srgbClr val="000000"/>
                </a:solidFill>
              </a:rPr>
              <a:t> </a:t>
            </a:r>
          </a:p>
          <a:p>
            <a:pPr eaLnBrk="0" hangingPunct="0"/>
            <a:endParaRPr lang="en-US" altLang="en-US" sz="2400" dirty="0"/>
          </a:p>
        </p:txBody>
      </p:sp>
      <p:pic>
        <p:nvPicPr>
          <p:cNvPr id="175108" name="Picture 6" descr="1s_4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09800" cy="1752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5109" name="Picture 7" descr="st_060223_simunition2_f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0"/>
            <a:ext cx="2057400" cy="1752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t/>
            </a:r>
            <a:br>
              <a:rPr lang="en-US" altLang="en-US" kern="0" dirty="0" smtClean="0"/>
            </a:br>
            <a:r>
              <a:rPr lang="en-US" altLang="en-US" kern="0" cap="all" dirty="0" smtClean="0"/>
              <a:t>range control</a:t>
            </a:r>
            <a:r>
              <a:rPr lang="en-US" altLang="en-US" kern="0" dirty="0" smtClean="0"/>
              <a:t/>
            </a:r>
            <a:br>
              <a:rPr lang="en-US" altLang="en-US" kern="0" dirty="0" smtClean="0"/>
            </a:br>
            <a:endParaRPr lang="en-US" altLang="en-US" kern="0" dirty="0" smtClean="0"/>
          </a:p>
        </p:txBody>
      </p:sp>
    </p:spTree>
    <p:extLst>
      <p:ext uri="{BB962C8B-B14F-4D97-AF65-F5344CB8AC3E}">
        <p14:creationId xmlns:p14="http://schemas.microsoft.com/office/powerpoint/2010/main" val="405751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4"/>
          <p:cNvSpPr txBox="1">
            <a:spLocks noChangeArrowheads="1"/>
          </p:cNvSpPr>
          <p:nvPr/>
        </p:nvSpPr>
        <p:spPr bwMode="auto">
          <a:xfrm>
            <a:off x="76041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0" hangingPunct="0"/>
            <a:endParaRPr lang="en-US" altLang="en-US" sz="2400" dirty="0"/>
          </a:p>
        </p:txBody>
      </p:sp>
      <p:sp>
        <p:nvSpPr>
          <p:cNvPr id="176131" name="Text Box 5"/>
          <p:cNvSpPr txBox="1">
            <a:spLocks noChangeArrowheads="1"/>
          </p:cNvSpPr>
          <p:nvPr/>
        </p:nvSpPr>
        <p:spPr bwMode="auto">
          <a:xfrm>
            <a:off x="6477000" y="1447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0" hangingPunct="0">
              <a:spcBef>
                <a:spcPct val="50000"/>
              </a:spcBef>
            </a:pPr>
            <a:endParaRPr lang="en-US" altLang="en-US" sz="2400" dirty="0"/>
          </a:p>
        </p:txBody>
      </p:sp>
      <p:sp>
        <p:nvSpPr>
          <p:cNvPr id="176132" name="Text Box 6"/>
          <p:cNvSpPr txBox="1">
            <a:spLocks noChangeArrowheads="1"/>
          </p:cNvSpPr>
          <p:nvPr/>
        </p:nvSpPr>
        <p:spPr bwMode="auto">
          <a:xfrm>
            <a:off x="0" y="1905000"/>
            <a:ext cx="914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0" hangingPunct="0">
              <a:defRPr/>
            </a:pPr>
            <a:r>
              <a:rPr lang="en-US" sz="2400" b="1" kern="0" dirty="0">
                <a:solidFill>
                  <a:schemeClr val="tx2"/>
                </a:solidFill>
              </a:rPr>
              <a:t>Range </a:t>
            </a:r>
            <a:r>
              <a:rPr lang="en-US" sz="2400" b="1" kern="0" dirty="0" smtClean="0">
                <a:solidFill>
                  <a:schemeClr val="tx2"/>
                </a:solidFill>
              </a:rPr>
              <a:t>Safety/Ammunition </a:t>
            </a:r>
            <a:r>
              <a:rPr lang="en-US" sz="2400" b="1" kern="0" dirty="0">
                <a:solidFill>
                  <a:schemeClr val="tx2"/>
                </a:solidFill>
              </a:rPr>
              <a:t>Safety</a:t>
            </a:r>
          </a:p>
          <a:p>
            <a:pPr algn="ctr" eaLnBrk="0" hangingPunct="0">
              <a:spcBef>
                <a:spcPct val="50000"/>
              </a:spcBef>
            </a:pPr>
            <a:endParaRPr lang="en-US" altLang="en-US" sz="1050" dirty="0" smtClean="0"/>
          </a:p>
          <a:p>
            <a:pPr marL="342900" indent="-342900" eaLnBrk="0" hangingPunct="0">
              <a:spcBef>
                <a:spcPct val="50000"/>
              </a:spcBef>
              <a:buFont typeface="Arial" pitchFamily="34" charset="0"/>
              <a:buChar char="•"/>
            </a:pPr>
            <a:r>
              <a:rPr lang="en-US" altLang="en-US" sz="2000" dirty="0" smtClean="0"/>
              <a:t>Blank </a:t>
            </a:r>
            <a:r>
              <a:rPr lang="en-US" altLang="en-US" sz="2000" dirty="0"/>
              <a:t>Ammunition Safety (BFAs)</a:t>
            </a:r>
          </a:p>
          <a:p>
            <a:pPr marL="342900" indent="-342900" eaLnBrk="0" hangingPunct="0">
              <a:spcBef>
                <a:spcPct val="50000"/>
              </a:spcBef>
              <a:buFont typeface="Arial" pitchFamily="34" charset="0"/>
              <a:buChar char="•"/>
            </a:pPr>
            <a:r>
              <a:rPr lang="en-US" altLang="en-US" sz="2000" dirty="0"/>
              <a:t>Camp Pendleton Situation (Twice</a:t>
            </a:r>
            <a:r>
              <a:rPr lang="en-US" altLang="en-US" sz="2000" dirty="0" smtClean="0"/>
              <a:t>)  Live Ammunition on Blank Fire Event</a:t>
            </a:r>
            <a:endParaRPr lang="en-US" altLang="en-US" sz="2000" dirty="0"/>
          </a:p>
          <a:p>
            <a:pPr marL="342900" indent="-342900" eaLnBrk="0" hangingPunct="0">
              <a:spcBef>
                <a:spcPct val="50000"/>
              </a:spcBef>
              <a:buFont typeface="Arial" pitchFamily="34" charset="0"/>
              <a:buChar char="•"/>
            </a:pPr>
            <a:r>
              <a:rPr lang="en-US" altLang="en-US" sz="2000" dirty="0"/>
              <a:t>Keep Blank Ammunition and Live Ammunition Separate</a:t>
            </a:r>
          </a:p>
          <a:p>
            <a:pPr marL="342900" indent="-342900" eaLnBrk="0" hangingPunct="0">
              <a:spcBef>
                <a:spcPct val="50000"/>
              </a:spcBef>
              <a:buFont typeface="Arial" pitchFamily="34" charset="0"/>
              <a:buChar char="•"/>
            </a:pPr>
            <a:r>
              <a:rPr lang="en-US" altLang="en-US" sz="2000" dirty="0"/>
              <a:t>(Shake Down/Check/Recheck and Supervise!)</a:t>
            </a:r>
          </a:p>
          <a:p>
            <a:pPr marL="342900" indent="-342900" eaLnBrk="0" hangingPunct="0">
              <a:spcBef>
                <a:spcPct val="50000"/>
              </a:spcBef>
              <a:buFont typeface="Arial" pitchFamily="34" charset="0"/>
              <a:buChar char="•"/>
            </a:pPr>
            <a:r>
              <a:rPr lang="en-US" altLang="en-US" sz="2000" dirty="0"/>
              <a:t>Training Devices/Pyrotechnics Safety</a:t>
            </a:r>
          </a:p>
          <a:p>
            <a:pPr marL="342900" indent="-342900" eaLnBrk="0" hangingPunct="0">
              <a:spcBef>
                <a:spcPct val="50000"/>
              </a:spcBef>
              <a:buFont typeface="Arial" pitchFamily="34" charset="0"/>
              <a:buChar char="•"/>
            </a:pPr>
            <a:r>
              <a:rPr lang="en-US" altLang="en-US" sz="2000" dirty="0"/>
              <a:t>SESAMS/SIMUNITION Safety</a:t>
            </a:r>
          </a:p>
          <a:p>
            <a:pPr marL="342900" indent="-342900" eaLnBrk="0" hangingPunct="0">
              <a:spcBef>
                <a:spcPct val="50000"/>
              </a:spcBef>
              <a:buFont typeface="Arial" pitchFamily="34" charset="0"/>
              <a:buChar char="•"/>
            </a:pPr>
            <a:r>
              <a:rPr lang="en-US" altLang="en-US" sz="2000" dirty="0"/>
              <a:t>Ammunition/Weapon Security at all times</a:t>
            </a:r>
          </a:p>
          <a:p>
            <a:pPr marL="342900" indent="-342900" eaLnBrk="0" hangingPunct="0">
              <a:spcBef>
                <a:spcPct val="50000"/>
              </a:spcBef>
              <a:buFont typeface="Arial" pitchFamily="34" charset="0"/>
              <a:buChar char="•"/>
            </a:pPr>
            <a:r>
              <a:rPr lang="en-US" altLang="en-US" sz="2000" dirty="0"/>
              <a:t>Crew Served Weapons/Stock Weapons/LTIs/PFIs</a:t>
            </a:r>
          </a:p>
          <a:p>
            <a:pPr marL="342900" indent="-342900" eaLnBrk="0" hangingPunct="0">
              <a:spcBef>
                <a:spcPct val="50000"/>
              </a:spcBef>
              <a:buFont typeface="Arial" pitchFamily="34" charset="0"/>
              <a:buChar char="•"/>
            </a:pPr>
            <a:r>
              <a:rPr lang="en-US" altLang="en-US" sz="2000" dirty="0"/>
              <a:t>Repacking Ammunition</a:t>
            </a:r>
          </a:p>
        </p:txBody>
      </p:sp>
      <p:pic>
        <p:nvPicPr>
          <p:cNvPr id="176133" name="Picture 8" descr="GG 91929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25000" t="25781" r="25000" b="29688"/>
          <a:stretch>
            <a:fillRect/>
          </a:stretch>
        </p:blipFill>
        <p:spPr bwMode="auto">
          <a:xfrm>
            <a:off x="6577013" y="0"/>
            <a:ext cx="256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10"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t/>
            </a:r>
            <a:br>
              <a:rPr lang="en-US" altLang="en-US" kern="0" dirty="0" smtClean="0"/>
            </a:br>
            <a:r>
              <a:rPr lang="en-US" altLang="en-US" kern="0" cap="all" dirty="0" smtClean="0"/>
              <a:t>range control</a:t>
            </a:r>
            <a:r>
              <a:rPr lang="en-US" altLang="en-US" kern="0" dirty="0" smtClean="0"/>
              <a:t/>
            </a:r>
            <a:br>
              <a:rPr lang="en-US" altLang="en-US" kern="0" dirty="0" smtClean="0"/>
            </a:br>
            <a:endParaRPr lang="en-US" altLang="en-US" kern="0" dirty="0" smtClean="0"/>
          </a:p>
        </p:txBody>
      </p:sp>
    </p:spTree>
    <p:extLst>
      <p:ext uri="{BB962C8B-B14F-4D97-AF65-F5344CB8AC3E}">
        <p14:creationId xmlns:p14="http://schemas.microsoft.com/office/powerpoint/2010/main" val="1489074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a:spLocks noGrp="1" noChangeArrowheads="1"/>
          </p:cNvSpPr>
          <p:nvPr>
            <p:ph type="body" idx="1"/>
          </p:nvPr>
        </p:nvSpPr>
        <p:spPr>
          <a:xfrm>
            <a:off x="0" y="1905000"/>
            <a:ext cx="9144000" cy="4953000"/>
          </a:xfrm>
        </p:spPr>
        <p:txBody>
          <a:bodyPr>
            <a:normAutofit fontScale="92500" lnSpcReduction="10000"/>
          </a:bodyPr>
          <a:lstStyle/>
          <a:p>
            <a:pPr marL="0" indent="0" algn="ctr">
              <a:buNone/>
              <a:defRPr/>
            </a:pPr>
            <a:r>
              <a:rPr lang="en-US" sz="3100" b="1" dirty="0" smtClean="0"/>
              <a:t>Pyrotechnics</a:t>
            </a:r>
          </a:p>
          <a:p>
            <a:pPr marL="0" indent="0" algn="ctr">
              <a:buNone/>
              <a:defRPr/>
            </a:pPr>
            <a:endParaRPr lang="en-US" sz="2100" b="1" dirty="0" smtClean="0"/>
          </a:p>
          <a:p>
            <a:pPr>
              <a:defRPr/>
            </a:pPr>
            <a:r>
              <a:rPr lang="en-US" sz="2800" dirty="0" smtClean="0"/>
              <a:t>Most  common injury-producing areas in the handling of ammunition &amp; pyrotechnics is failure to properly observe safety features.</a:t>
            </a:r>
          </a:p>
          <a:p>
            <a:pPr marL="533400" indent="-533400">
              <a:buFontTx/>
              <a:buAutoNum type="arabicPeriod"/>
              <a:defRPr/>
            </a:pPr>
            <a:endParaRPr lang="en-US" sz="1400" dirty="0" smtClean="0"/>
          </a:p>
          <a:p>
            <a:pPr lvl="1">
              <a:defRPr/>
            </a:pPr>
            <a:r>
              <a:rPr lang="en-US" sz="2200" dirty="0" smtClean="0"/>
              <a:t>Improper safety procedures.</a:t>
            </a:r>
          </a:p>
          <a:p>
            <a:pPr lvl="1">
              <a:defRPr/>
            </a:pPr>
            <a:endParaRPr lang="en-US" sz="1300" dirty="0" smtClean="0"/>
          </a:p>
          <a:p>
            <a:pPr lvl="1">
              <a:defRPr/>
            </a:pPr>
            <a:r>
              <a:rPr lang="en-US" sz="2200" dirty="0" smtClean="0"/>
              <a:t>Improper attention to detail.</a:t>
            </a:r>
          </a:p>
          <a:p>
            <a:pPr lvl="1">
              <a:defRPr/>
            </a:pPr>
            <a:endParaRPr lang="en-US" sz="1300" dirty="0" smtClean="0"/>
          </a:p>
          <a:p>
            <a:pPr lvl="1">
              <a:defRPr/>
            </a:pPr>
            <a:r>
              <a:rPr lang="en-US" sz="2200" dirty="0" smtClean="0"/>
              <a:t>UXO/Simulators.</a:t>
            </a:r>
          </a:p>
          <a:p>
            <a:pPr lvl="1">
              <a:defRPr/>
            </a:pPr>
            <a:endParaRPr lang="en-US" sz="1300" dirty="0" smtClean="0"/>
          </a:p>
          <a:p>
            <a:pPr lvl="1">
              <a:defRPr/>
            </a:pPr>
            <a:r>
              <a:rPr lang="en-US" sz="2200" dirty="0" smtClean="0"/>
              <a:t>Hazards/Controls.</a:t>
            </a:r>
          </a:p>
          <a:p>
            <a:pPr lvl="1">
              <a:defRPr/>
            </a:pPr>
            <a:endParaRPr lang="en-US" sz="1300" dirty="0" smtClean="0"/>
          </a:p>
          <a:p>
            <a:pPr lvl="1">
              <a:defRPr/>
            </a:pPr>
            <a:r>
              <a:rPr lang="en-US" sz="2200" dirty="0" smtClean="0"/>
              <a:t>Double Check/Supervise</a:t>
            </a:r>
          </a:p>
        </p:txBody>
      </p:sp>
      <p:pic>
        <p:nvPicPr>
          <p:cNvPr id="177155"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33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7156" name="Picture 6" descr="L307-1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0"/>
            <a:ext cx="2057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t/>
            </a:r>
            <a:br>
              <a:rPr lang="en-US" altLang="en-US" kern="0" dirty="0" smtClean="0"/>
            </a:br>
            <a:r>
              <a:rPr lang="en-US" altLang="en-US" kern="0" cap="all" dirty="0" smtClean="0"/>
              <a:t>range control</a:t>
            </a:r>
            <a:r>
              <a:rPr lang="en-US" altLang="en-US" kern="0" dirty="0" smtClean="0"/>
              <a:t/>
            </a:r>
            <a:br>
              <a:rPr lang="en-US" altLang="en-US" kern="0" dirty="0" smtClean="0"/>
            </a:br>
            <a:endParaRPr lang="en-US" altLang="en-US" kern="0" dirty="0" smtClean="0"/>
          </a:p>
        </p:txBody>
      </p:sp>
    </p:spTree>
    <p:extLst>
      <p:ext uri="{BB962C8B-B14F-4D97-AF65-F5344CB8AC3E}">
        <p14:creationId xmlns:p14="http://schemas.microsoft.com/office/powerpoint/2010/main" val="1990508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0" y="152400"/>
            <a:ext cx="9144000" cy="11430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ltLang="en-US" sz="4400" b="1" dirty="0">
              <a:solidFill>
                <a:srgbClr val="FFFF99"/>
              </a:solidFill>
            </a:endParaRPr>
          </a:p>
        </p:txBody>
      </p:sp>
      <p:sp>
        <p:nvSpPr>
          <p:cNvPr id="178179" name="Text Box 4"/>
          <p:cNvSpPr txBox="1">
            <a:spLocks noChangeArrowheads="1"/>
          </p:cNvSpPr>
          <p:nvPr/>
        </p:nvSpPr>
        <p:spPr bwMode="auto">
          <a:xfrm>
            <a:off x="6477000" y="533400"/>
            <a:ext cx="260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0" hangingPunct="0"/>
            <a:r>
              <a:rPr lang="en-US" altLang="en-US" sz="2400" dirty="0">
                <a:solidFill>
                  <a:srgbClr val="000000"/>
                </a:solidFill>
              </a:rPr>
              <a:t> </a:t>
            </a:r>
          </a:p>
          <a:p>
            <a:pPr eaLnBrk="0" hangingPunct="0"/>
            <a:endParaRPr lang="en-US" altLang="en-US" sz="2400" dirty="0"/>
          </a:p>
        </p:txBody>
      </p:sp>
      <p:pic>
        <p:nvPicPr>
          <p:cNvPr id="178180" name="Picture 7" descr="P0001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14600" cy="1752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8181" name="Picture 8" descr="A976-1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0"/>
            <a:ext cx="2438400" cy="1752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8183" name="Content Placeholder 9"/>
          <p:cNvSpPr>
            <a:spLocks noGrp="1"/>
          </p:cNvSpPr>
          <p:nvPr>
            <p:ph idx="1"/>
          </p:nvPr>
        </p:nvSpPr>
        <p:spPr>
          <a:xfrm>
            <a:off x="0" y="1905000"/>
            <a:ext cx="9144000" cy="4953000"/>
          </a:xfrm>
        </p:spPr>
        <p:txBody>
          <a:bodyPr/>
          <a:lstStyle/>
          <a:p>
            <a:pPr marL="0" indent="0" algn="ctr">
              <a:spcBef>
                <a:spcPct val="50000"/>
              </a:spcBef>
              <a:buNone/>
            </a:pPr>
            <a:r>
              <a:rPr lang="en-US" altLang="en-US" sz="2800" b="1" dirty="0" smtClean="0"/>
              <a:t>Policy</a:t>
            </a:r>
          </a:p>
          <a:p>
            <a:pPr marL="0" indent="0">
              <a:spcBef>
                <a:spcPct val="50000"/>
              </a:spcBef>
              <a:buNone/>
            </a:pPr>
            <a:endParaRPr lang="en-US" altLang="en-US" sz="1600" dirty="0"/>
          </a:p>
          <a:p>
            <a:pPr>
              <a:spcBef>
                <a:spcPct val="50000"/>
              </a:spcBef>
            </a:pPr>
            <a:r>
              <a:rPr lang="en-US" altLang="en-US" sz="2400" dirty="0" smtClean="0"/>
              <a:t>The safe conduct of Marines training, firing, detonating explosives and live fire maneuvering on ranges and training areas is a command responsibility.</a:t>
            </a:r>
          </a:p>
          <a:p>
            <a:pPr>
              <a:spcBef>
                <a:spcPct val="50000"/>
              </a:spcBef>
            </a:pPr>
            <a:endParaRPr lang="en-US" altLang="en-US" sz="1200" dirty="0" smtClean="0"/>
          </a:p>
          <a:p>
            <a:pPr lvl="1">
              <a:spcBef>
                <a:spcPct val="50000"/>
              </a:spcBef>
            </a:pPr>
            <a:r>
              <a:rPr lang="en-US" altLang="en-US" sz="2000" dirty="0" smtClean="0"/>
              <a:t>Surface Danger Zones (SDZs)     (Ground Only)</a:t>
            </a:r>
          </a:p>
          <a:p>
            <a:pPr lvl="1">
              <a:spcBef>
                <a:spcPct val="50000"/>
              </a:spcBef>
            </a:pPr>
            <a:endParaRPr lang="en-US" altLang="en-US" sz="1200" dirty="0" smtClean="0"/>
          </a:p>
          <a:p>
            <a:pPr lvl="1">
              <a:spcBef>
                <a:spcPct val="50000"/>
              </a:spcBef>
            </a:pPr>
            <a:r>
              <a:rPr lang="en-US" altLang="en-US" sz="2000" dirty="0" smtClean="0"/>
              <a:t>Weapons Danger Zone (WDZs)    (Air Only)</a:t>
            </a:r>
          </a:p>
          <a:p>
            <a:endParaRPr lang="en-US" altLang="en-US" dirty="0" smtClean="0"/>
          </a:p>
        </p:txBody>
      </p:sp>
      <p:sp>
        <p:nvSpPr>
          <p:cNvPr id="9"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t/>
            </a:r>
            <a:br>
              <a:rPr lang="en-US" altLang="en-US" kern="0" dirty="0" smtClean="0"/>
            </a:br>
            <a:r>
              <a:rPr lang="en-US" altLang="en-US" kern="0" cap="all" dirty="0" smtClean="0"/>
              <a:t>range control</a:t>
            </a:r>
            <a:r>
              <a:rPr lang="en-US" altLang="en-US" kern="0" dirty="0" smtClean="0"/>
              <a:t/>
            </a:r>
            <a:br>
              <a:rPr lang="en-US" altLang="en-US" kern="0" dirty="0" smtClean="0"/>
            </a:br>
            <a:endParaRPr lang="en-US" altLang="en-US" kern="0" dirty="0" smtClean="0"/>
          </a:p>
        </p:txBody>
      </p:sp>
    </p:spTree>
    <p:extLst>
      <p:ext uri="{BB962C8B-B14F-4D97-AF65-F5344CB8AC3E}">
        <p14:creationId xmlns:p14="http://schemas.microsoft.com/office/powerpoint/2010/main" val="831616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3" descr="P00012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86000" cy="1752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9203" name="Picture 4" descr="C784-1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62200" cy="1752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9205" name="Content Placeholder 6"/>
          <p:cNvSpPr>
            <a:spLocks noGrp="1"/>
          </p:cNvSpPr>
          <p:nvPr>
            <p:ph idx="1"/>
          </p:nvPr>
        </p:nvSpPr>
        <p:spPr>
          <a:xfrm>
            <a:off x="0" y="1905000"/>
            <a:ext cx="9144000" cy="4953000"/>
          </a:xfrm>
        </p:spPr>
        <p:txBody>
          <a:bodyPr/>
          <a:lstStyle/>
          <a:p>
            <a:pPr algn="ctr">
              <a:spcBef>
                <a:spcPct val="50000"/>
              </a:spcBef>
              <a:buFontTx/>
              <a:buNone/>
            </a:pPr>
            <a:r>
              <a:rPr lang="en-US" altLang="en-US" b="1" dirty="0" smtClean="0"/>
              <a:t>References</a:t>
            </a:r>
          </a:p>
          <a:p>
            <a:pPr algn="ctr">
              <a:spcBef>
                <a:spcPct val="50000"/>
              </a:spcBef>
              <a:buFontTx/>
              <a:buNone/>
            </a:pPr>
            <a:endParaRPr lang="en-US" altLang="en-US" sz="1600" b="1" dirty="0" smtClean="0"/>
          </a:p>
          <a:p>
            <a:pPr>
              <a:spcBef>
                <a:spcPct val="50000"/>
              </a:spcBef>
            </a:pPr>
            <a:r>
              <a:rPr lang="en-US" altLang="en-US" sz="2000" dirty="0" smtClean="0"/>
              <a:t>MCO 3570.1C, DA PAM 385-63 </a:t>
            </a:r>
          </a:p>
          <a:p>
            <a:pPr>
              <a:spcBef>
                <a:spcPct val="50000"/>
              </a:spcBef>
            </a:pPr>
            <a:endParaRPr lang="en-US" altLang="en-US" sz="1200" dirty="0" smtClean="0"/>
          </a:p>
          <a:p>
            <a:pPr>
              <a:spcBef>
                <a:spcPct val="50000"/>
              </a:spcBef>
            </a:pPr>
            <a:r>
              <a:rPr lang="en-US" altLang="en-US" sz="2000" dirty="0" smtClean="0"/>
              <a:t>MCIEAST-MCB CAMLEJO 3570.1A with Change 3 (Range Control SOP)</a:t>
            </a:r>
          </a:p>
          <a:p>
            <a:pPr>
              <a:spcBef>
                <a:spcPct val="50000"/>
              </a:spcBef>
            </a:pPr>
            <a:endParaRPr lang="en-US" altLang="en-US" sz="1200" dirty="0" smtClean="0"/>
          </a:p>
          <a:p>
            <a:pPr>
              <a:spcBef>
                <a:spcPct val="50000"/>
              </a:spcBef>
            </a:pPr>
            <a:r>
              <a:rPr lang="en-US" altLang="en-US" sz="2000" dirty="0" smtClean="0"/>
              <a:t>Laser Safety, MCO 5104.1C</a:t>
            </a:r>
          </a:p>
          <a:p>
            <a:pPr>
              <a:spcBef>
                <a:spcPct val="50000"/>
              </a:spcBef>
            </a:pPr>
            <a:endParaRPr lang="en-US" altLang="en-US" sz="1200" dirty="0" smtClean="0"/>
          </a:p>
          <a:p>
            <a:pPr>
              <a:spcBef>
                <a:spcPct val="50000"/>
              </a:spcBef>
            </a:pPr>
            <a:r>
              <a:rPr lang="en-US" altLang="en-US" sz="2000" dirty="0" smtClean="0"/>
              <a:t>ORM Order, MCO 3500.27C</a:t>
            </a:r>
          </a:p>
          <a:p>
            <a:pPr>
              <a:spcBef>
                <a:spcPct val="50000"/>
              </a:spcBef>
            </a:pPr>
            <a:endParaRPr lang="en-US" altLang="en-US" sz="1200" dirty="0" smtClean="0"/>
          </a:p>
          <a:p>
            <a:pPr>
              <a:spcBef>
                <a:spcPct val="50000"/>
              </a:spcBef>
            </a:pPr>
            <a:r>
              <a:rPr lang="en-US" altLang="en-US" sz="2000" dirty="0" smtClean="0"/>
              <a:t>RTAM Quantico Pocket Guide, Range Safety </a:t>
            </a:r>
          </a:p>
          <a:p>
            <a:endParaRPr lang="en-US" altLang="en-US" sz="2800" dirty="0" smtClean="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t/>
            </a:r>
            <a:br>
              <a:rPr lang="en-US" altLang="en-US" kern="0" dirty="0" smtClean="0"/>
            </a:br>
            <a:r>
              <a:rPr lang="en-US" altLang="en-US" kern="0" cap="all" dirty="0" smtClean="0"/>
              <a:t>range control</a:t>
            </a:r>
            <a:r>
              <a:rPr lang="en-US" altLang="en-US" kern="0" dirty="0" smtClean="0"/>
              <a:t/>
            </a:r>
            <a:br>
              <a:rPr lang="en-US" altLang="en-US" kern="0" dirty="0" smtClean="0"/>
            </a:br>
            <a:endParaRPr lang="en-US" altLang="en-US" kern="0" dirty="0" smtClean="0"/>
          </a:p>
        </p:txBody>
      </p:sp>
    </p:spTree>
    <p:extLst>
      <p:ext uri="{BB962C8B-B14F-4D97-AF65-F5344CB8AC3E}">
        <p14:creationId xmlns:p14="http://schemas.microsoft.com/office/powerpoint/2010/main" val="2664954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SD Brief">
  <a:themeElements>
    <a:clrScheme name="">
      <a:dk1>
        <a:srgbClr val="000000"/>
      </a:dk1>
      <a:lt1>
        <a:srgbClr val="99FF66"/>
      </a:lt1>
      <a:dk2>
        <a:srgbClr val="000000"/>
      </a:dk2>
      <a:lt2>
        <a:srgbClr val="808080"/>
      </a:lt2>
      <a:accent1>
        <a:srgbClr val="00CC99"/>
      </a:accent1>
      <a:accent2>
        <a:srgbClr val="3333CC"/>
      </a:accent2>
      <a:accent3>
        <a:srgbClr val="CAFFB8"/>
      </a:accent3>
      <a:accent4>
        <a:srgbClr val="000000"/>
      </a:accent4>
      <a:accent5>
        <a:srgbClr val="AAE2CA"/>
      </a:accent5>
      <a:accent6>
        <a:srgbClr val="2D2DB9"/>
      </a:accent6>
      <a:hlink>
        <a:srgbClr val="CCCCFF"/>
      </a:hlink>
      <a:folHlink>
        <a:srgbClr val="B2B2B2"/>
      </a:folHlink>
    </a:clrScheme>
    <a:fontScheme name="BLSD Brie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BLSD Brief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SD Brief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SD Brief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SD Brief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SD Brie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SD Brie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SD Brie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BLSD Brief</Template>
  <TotalTime>47387</TotalTime>
  <Words>936</Words>
  <Application>Microsoft Office PowerPoint</Application>
  <PresentationFormat>On-screen Show (4:3)</PresentationFormat>
  <Paragraphs>257</Paragraphs>
  <Slides>20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Courier New</vt:lpstr>
      <vt:lpstr>Times New Roman</vt:lpstr>
      <vt:lpstr>Wingdings</vt:lpstr>
      <vt:lpstr>BLSD Brief</vt:lpstr>
      <vt:lpstr>MCB Camp Lejeune  RANGE CONTROL BRIEF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SAFETY ALERT</vt:lpstr>
      <vt:lpstr>PowerPoint Presentation</vt:lpstr>
      <vt:lpstr>PowerPoint Presentation</vt:lpstr>
      <vt:lpstr>Questions</vt:lpstr>
    </vt:vector>
  </TitlesOfParts>
  <Company>NMCI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tom.barton</dc:creator>
  <cp:lastModifiedBy>Richardson CIV Duane H</cp:lastModifiedBy>
  <cp:revision>1710</cp:revision>
  <cp:lastPrinted>2014-06-18T16:13:53Z</cp:lastPrinted>
  <dcterms:created xsi:type="dcterms:W3CDTF">2007-07-26T17:56:45Z</dcterms:created>
  <dcterms:modified xsi:type="dcterms:W3CDTF">2018-08-09T11:28:33Z</dcterms:modified>
</cp:coreProperties>
</file>