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1264" r:id="rId2"/>
    <p:sldId id="1179" r:id="rId3"/>
    <p:sldId id="1180" r:id="rId4"/>
    <p:sldId id="1182" r:id="rId5"/>
    <p:sldId id="145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111" d="100"/>
          <a:sy n="111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363" indent="-284163" defTabSz="93027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1413" indent="-227013" defTabSz="93027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8613" indent="-227013" defTabSz="93027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5813" indent="-227013" defTabSz="93027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0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02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74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46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82179CF-09D8-44A2-BFA8-4B5F0350F9B7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01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AB2994-6CAE-46C1-8169-39CD54B62438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7" name="Title 4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4191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 smtClean="0"/>
              <a:t>HAZARDS OF ELECTROMAGNETIC </a:t>
            </a:r>
            <a:br>
              <a:rPr lang="en-US" sz="4400" dirty="0" smtClean="0"/>
            </a:br>
            <a:r>
              <a:rPr lang="en-US" sz="4400" dirty="0" smtClean="0"/>
              <a:t>RADIATION TO ORDNANCE </a:t>
            </a:r>
            <a:r>
              <a:rPr lang="en-US" sz="4400" dirty="0"/>
              <a:t>(HERO)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Content Placeholder 7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HERO is the program concerned with prevention of accidental ignition of electrically initiated devices (EID’s) in ammunition and explosives due to radio frequency (RF) electromagnetic fields.</a:t>
            </a:r>
          </a:p>
          <a:p>
            <a:endParaRPr lang="en-US" altLang="en-US" sz="1200" dirty="0" smtClean="0"/>
          </a:p>
          <a:p>
            <a:r>
              <a:rPr lang="en-US" altLang="en-US" sz="2400" dirty="0" smtClean="0"/>
              <a:t>HERO order: NAVSEA OP 3565 </a:t>
            </a:r>
            <a:r>
              <a:rPr lang="en-US" altLang="en-US" sz="2400" dirty="0" err="1" smtClean="0"/>
              <a:t>Vol</a:t>
            </a:r>
            <a:r>
              <a:rPr lang="en-US" altLang="en-US" sz="2400" dirty="0" smtClean="0"/>
              <a:t> 2</a:t>
            </a:r>
          </a:p>
          <a:p>
            <a:endParaRPr lang="en-US" altLang="en-US" sz="1200" dirty="0" smtClean="0"/>
          </a:p>
          <a:p>
            <a:r>
              <a:rPr lang="en-US" altLang="en-US" sz="2400" dirty="0" smtClean="0"/>
              <a:t>Three </a:t>
            </a:r>
            <a:r>
              <a:rPr lang="en-US" altLang="en-US" sz="2400" dirty="0" smtClean="0"/>
              <a:t>classifications pertinent to HERO</a:t>
            </a: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B7315B-C6A0-4785-A4E1-82204BBD8E4B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sz="3200" dirty="0" smtClean="0"/>
              <a:t>HERO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57150" indent="0" algn="ctr">
              <a:buNone/>
            </a:pPr>
            <a:r>
              <a:rPr lang="en-US" b="1" dirty="0"/>
              <a:t>Classifications</a:t>
            </a:r>
            <a:endParaRPr lang="en-US" altLang="en-US" b="1" dirty="0" smtClean="0"/>
          </a:p>
          <a:p>
            <a:pPr marL="514350" indent="-457200"/>
            <a:endParaRPr lang="en-US" altLang="en-US" sz="1200" b="1" dirty="0"/>
          </a:p>
          <a:p>
            <a:pPr marL="514350" indent="-457200"/>
            <a:r>
              <a:rPr lang="en-US" altLang="en-US" sz="2400" b="1" dirty="0" smtClean="0"/>
              <a:t>HERO Safe </a:t>
            </a:r>
            <a:r>
              <a:rPr lang="en-US" altLang="en-US" sz="2400" dirty="0" smtClean="0"/>
              <a:t>– Any Ordnance item that is proven by test or analysis to be sufficiently shielded, or otherwise so protected that all EID’s contained by the item are immune to adverse effects.  </a:t>
            </a:r>
          </a:p>
          <a:p>
            <a:pPr marL="514350" indent="-457200"/>
            <a:endParaRPr lang="en-US" altLang="en-US" sz="1200" b="1" dirty="0" smtClean="0"/>
          </a:p>
          <a:p>
            <a:pPr marL="514350" indent="-457200"/>
            <a:r>
              <a:rPr lang="en-US" altLang="en-US" sz="2400" b="1" dirty="0" smtClean="0"/>
              <a:t>HERO Susceptible </a:t>
            </a:r>
            <a:r>
              <a:rPr lang="en-US" altLang="en-US" sz="2400" dirty="0" smtClean="0"/>
              <a:t>– Any Ordnance containing EID proven by test or analysis to be adversely affected by RF energy to the point that safety and/or reliability of the system is in jeopardy.  </a:t>
            </a:r>
          </a:p>
          <a:p>
            <a:pPr marL="514350" indent="-457200"/>
            <a:endParaRPr lang="en-US" altLang="en-US" sz="1200" dirty="0"/>
          </a:p>
          <a:p>
            <a:pPr marL="514350" indent="-457200"/>
            <a:r>
              <a:rPr lang="en-US" altLang="en-US" sz="2400" b="1" dirty="0"/>
              <a:t>HERO Unsafe </a:t>
            </a:r>
            <a:r>
              <a:rPr lang="en-US" altLang="en-US" sz="2400" dirty="0"/>
              <a:t>– Any Ordnance item, whose inadvertent initiation or detonation causes an immediate catastrophic event that has the potential to either destroy equipment or injure personnel..</a:t>
            </a:r>
          </a:p>
          <a:p>
            <a:pPr marL="514350" indent="-457200"/>
            <a:endParaRPr lang="en-US" alt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sz="3200" dirty="0" smtClean="0"/>
              <a:t>HERO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endParaRPr lang="en-US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4953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Symbols and </a:t>
            </a:r>
            <a:r>
              <a:rPr lang="en-US" sz="2400" b="1" dirty="0" smtClean="0"/>
              <a:t>Labels</a:t>
            </a:r>
          </a:p>
          <a:p>
            <a:pPr>
              <a:buFont typeface="Arial" pitchFamily="34" charset="0"/>
              <a:buChar char="•"/>
            </a:pPr>
            <a:endParaRPr lang="en-US" altLang="en-US" sz="230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HERO Warning Symbols and Labels alert the radio and portable emitter systems operators of the potential HERO hazards. </a:t>
            </a:r>
          </a:p>
          <a:p>
            <a:pPr>
              <a:buFont typeface="Arial" pitchFamily="34" charset="0"/>
              <a:buChar char="•"/>
            </a:pPr>
            <a:endParaRPr lang="en-US" alt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Low-power transceiver devices such as cell phones, active pagers, Computer Tablets,  and some walkie-talkies  automatically transmit RF energy without operator action.</a:t>
            </a:r>
          </a:p>
          <a:p>
            <a:pPr>
              <a:buFont typeface="Arial" pitchFamily="34" charset="0"/>
              <a:buChar char="•"/>
            </a:pPr>
            <a:endParaRPr lang="en-US" alt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000" dirty="0" smtClean="0"/>
              <a:t>i.e. 15’- closed / 25’ open magazine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z="1600" dirty="0" smtClean="0"/>
          </a:p>
        </p:txBody>
      </p:sp>
      <p:pic>
        <p:nvPicPr>
          <p:cNvPr id="2324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8956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4419600"/>
            <a:ext cx="2859087" cy="2438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HERO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FD43D-565A-4ABF-AB5F-25359014A9E7}" type="slidenum">
              <a:rPr lang="en-US" altLang="en-US" sz="1400" smtClean="0">
                <a:solidFill>
                  <a:srgbClr val="000000"/>
                </a:solidFill>
              </a:rPr>
              <a:pPr/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47369</TotalTime>
  <Words>208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BLSD Brief</vt:lpstr>
      <vt:lpstr>HAZARDS OF ELECTROMAGNETIC  RADIATION TO ORDNANCE (HERO)</vt:lpstr>
      <vt:lpstr>PowerPoint Presentation</vt:lpstr>
      <vt:lpstr>PowerPoint Presentation</vt:lpstr>
      <vt:lpstr>PowerPoint Presentation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Allison MSgt Jared R</cp:lastModifiedBy>
  <cp:revision>1705</cp:revision>
  <cp:lastPrinted>2014-06-18T16:13:53Z</cp:lastPrinted>
  <dcterms:created xsi:type="dcterms:W3CDTF">2007-07-26T17:56:45Z</dcterms:created>
  <dcterms:modified xsi:type="dcterms:W3CDTF">2018-08-28T13:27:58Z</dcterms:modified>
</cp:coreProperties>
</file>