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1385" r:id="rId2"/>
    <p:sldId id="1386" r:id="rId3"/>
    <p:sldId id="1387" r:id="rId4"/>
    <p:sldId id="1388" r:id="rId5"/>
    <p:sldId id="1389" r:id="rId6"/>
    <p:sldId id="1390" r:id="rId7"/>
    <p:sldId id="1391" r:id="rId8"/>
    <p:sldId id="1392" r:id="rId9"/>
    <p:sldId id="1393" r:id="rId10"/>
    <p:sldId id="1394" r:id="rId11"/>
    <p:sldId id="1398" r:id="rId12"/>
    <p:sldId id="1399" r:id="rId13"/>
    <p:sldId id="1400" r:id="rId14"/>
    <p:sldId id="1401" r:id="rId15"/>
    <p:sldId id="1404" r:id="rId16"/>
    <p:sldId id="1405" r:id="rId17"/>
    <p:sldId id="1406" r:id="rId18"/>
    <p:sldId id="1407" r:id="rId19"/>
    <p:sldId id="1409" r:id="rId20"/>
    <p:sldId id="1408" r:id="rId21"/>
    <p:sldId id="1410" r:id="rId22"/>
    <p:sldId id="1414" r:id="rId23"/>
    <p:sldId id="1413" r:id="rId24"/>
    <p:sldId id="1412" r:id="rId25"/>
    <p:sldId id="1411" r:id="rId26"/>
    <p:sldId id="1397" r:id="rId27"/>
    <p:sldId id="1395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urier New" pitchFamily="49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5534" autoAdjust="0"/>
  </p:normalViewPr>
  <p:slideViewPr>
    <p:cSldViewPr>
      <p:cViewPr varScale="1">
        <p:scale>
          <a:sx n="114" d="100"/>
          <a:sy n="114" d="100"/>
        </p:scale>
        <p:origin x="11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14"/>
    </p:cViewPr>
  </p:sorterViewPr>
  <p:notesViewPr>
    <p:cSldViewPr>
      <p:cViewPr varScale="1">
        <p:scale>
          <a:sx n="52" d="100"/>
          <a:sy n="52" d="100"/>
        </p:scale>
        <p:origin x="-181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A431815-1E30-4C57-AF0B-69A42EC697AD}" type="datetimeFigureOut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defTabSz="93195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CB6D85D-C996-4444-AC1E-DBFD259D4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2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defTabSz="931956">
              <a:defRPr sz="1200">
                <a:latin typeface="Arial" charset="0"/>
              </a:defRPr>
            </a:lvl1pPr>
          </a:lstStyle>
          <a:p>
            <a:pPr>
              <a:defRPr/>
            </a:pPr>
            <a:fld id="{F6B7B77D-D41B-4583-9002-6715D1867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8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A7653-8F24-478C-93B4-897223C8FD4B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6531-73BC-4C57-B5AF-4632C9636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3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08D3-2D81-44B0-9840-D61A0B29EF97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19E4-F50B-4A7C-A068-091F9D113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6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E6D8-D8E8-4530-BED6-8D0C0C94BC6B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89D15-F680-4152-83E7-6CB345E6C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8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0EE0-4AA5-4840-B9E7-AF4DE00DB9B5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42BC-B2F9-49BF-BF71-14EDF7993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23B7-9152-4F12-A62F-4721F61105F5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9F003-2850-49BD-B191-B191FDD3A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933E-C121-4221-8F1D-5EBBC1AE2C19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CE672-EC27-4D77-A58F-CF610848D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1228-392F-4391-B969-4B15C1F79E61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037C-982F-44E8-BA3F-1A5B7AB13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7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AB28-98CF-4F33-8D1D-D39CC92F6FF9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A383D-616B-4333-8292-EE01E20C3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0C2BE-EAEA-4D11-9637-0D74ADEC20AA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8234-DAC2-4DFC-AFF0-86CD040E2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1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2C40-23D1-4098-9631-49BC987086ED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77070-59F1-495A-8DAF-6393DA71E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D1555-9B1E-4DE2-AF42-979AF0A7BE36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2662B-3171-499D-AD7B-6CCA79FED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070D-A113-43D5-B42C-A22D441480F2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2FC6F-5577-4C59-9B6E-CD1FB5C99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0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CA80530-EAA0-4473-91E0-C756F194A774}" type="datetime1">
              <a:rPr lang="en-US"/>
              <a:pPr>
                <a:defRPr/>
              </a:pPr>
              <a:t>8/28/2018</a:t>
            </a:fld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3FAF337-76AC-4445-9DF4-FC281EB87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8" descr="npo0000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888"/>
            <a:ext cx="91440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EG&amp;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0800"/>
            <a:ext cx="11303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D:\Documents and Settings\timmy.babineaux\My Documents\My Pictures\mcb_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800"/>
            <a:ext cx="9017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495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000" b="0" dirty="0" smtClean="0">
                <a:latin typeface="Algerian" pitchFamily="82" charset="0"/>
              </a:rPr>
              <a:t/>
            </a:r>
            <a:br>
              <a:rPr lang="en-US" sz="6000" b="0" dirty="0" smtClean="0">
                <a:latin typeface="Algerian" pitchFamily="82" charset="0"/>
              </a:rPr>
            </a:br>
            <a:r>
              <a:rPr lang="en-US" sz="4400" b="0" dirty="0" smtClean="0">
                <a:latin typeface="Arial Black" panose="020B0A04020102020204" pitchFamily="34" charset="0"/>
              </a:rPr>
              <a:t>ASP OPERATIONS &amp; PROCEDURES</a:t>
            </a:r>
            <a:endParaRPr lang="en-US" sz="4400" b="0" dirty="0">
              <a:latin typeface="Arial Black" panose="020B0A04020102020204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C23B27-D6AA-4487-BD37-E7752B0BBD6E}" type="slidenum">
              <a:rPr lang="en-US" altLang="en-US" sz="1400" smtClean="0">
                <a:solidFill>
                  <a:srgbClr val="000000"/>
                </a:solidFill>
              </a:rPr>
              <a:pPr/>
              <a:t>1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E2C471-E409-41ED-8617-818956929865}" type="slidenum">
              <a:rPr lang="en-US" altLang="en-US" sz="1400" smtClean="0">
                <a:solidFill>
                  <a:srgbClr val="000000"/>
                </a:solidFill>
              </a:rPr>
              <a:pPr/>
              <a:t>10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99684" name="Picture 2" descr="C:\Documents and Settings\Innsww\Desktop\3dBn6thMar\P2120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74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Recent DISREPS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pics were taken at the ASP recently…….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YOUR PACKING MATERIAL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F003-2850-49BD-B191-B191FDD3A44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C:\Users\william.westerfield\Desktop\image (12)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762999" cy="51815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24000" y="5638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CC-A PACKAGED WITH CC-H MATERIAL NO EOD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 descr="C:\Users\william.westerfield\Desktop\photo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1148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71600" y="5791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Missing Packaging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 descr="C:\Users\william.westerfield\Desktop\image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626745"/>
            <a:ext cx="3752850" cy="257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william.westerfield\Desktop\image (6)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1"/>
            <a:ext cx="4114800" cy="25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william.westerfield\Desktop\image (2)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9" y="3200401"/>
            <a:ext cx="3752851" cy="259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0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 descr="C:\Users\william.westerfield\Desktop\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77199" cy="4952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9600" y="5486400"/>
            <a:ext cx="807719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Missing Pull PIN (ASP Inserted wire)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 descr="C:\Users\william.westerfield\Desktop\image (11)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76200"/>
            <a:ext cx="7772399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43000" y="582929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What’s the worst that could happen?</a:t>
            </a: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Ask yourself “How did we fail?”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 descr="C:\Users\william.westerfield\Desktop\pho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01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3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Content Placeholder 4" descr="C:\Users\william.westerfield\Desktop\l co 2  10 pic 7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0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Content Placeholder 4" descr="C:\Users\william.westerfield\Desktop\2    10  PIC 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C:\Users\william.westerfield\Desktop\l co 2  10 pic 9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38800" cy="624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3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endParaRPr lang="en-US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/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Units are expected to arrive at the ASP ready to conduct business.  This includes: vehicle(s), load plan(s) appropriate amount of tie down straps,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fire extinguishers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glove box edition,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medical cert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OF 346, and all documentation.</a:t>
            </a:r>
          </a:p>
          <a:p>
            <a:pPr marL="514350" indent="-457200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Units MUST do their due diligence the day prior to arriving at the ASP!</a:t>
            </a:r>
          </a:p>
          <a:p>
            <a:pPr marL="57150" indent="0">
              <a:buNone/>
            </a:pPr>
            <a:endParaRPr lang="en-US" altLang="en-US" sz="1200" dirty="0" smtClean="0"/>
          </a:p>
          <a:p>
            <a:pPr marL="57150" indent="0">
              <a:buNone/>
            </a:pPr>
            <a:endParaRPr lang="en-US" altLang="en-US" sz="2400" dirty="0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410242-FFE3-484E-872B-80D0A47FA6B9}" type="slidenum">
              <a:rPr lang="en-US" altLang="en-US" sz="1400" smtClean="0">
                <a:solidFill>
                  <a:srgbClr val="000000"/>
                </a:solidFill>
              </a:rPr>
              <a:pPr/>
              <a:t>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ASP OPERATIONS &amp; </a:t>
            </a:r>
            <a:endParaRPr lang="en-US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PROCEDURES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 descr="C:\Users\william.westerfield\Desktop\2    10  PIC 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1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 descr="C:\Users\william.westerfield\Desktop\l co 2  10 pic 8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2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 descr="C:\Users\william.westerfield\Desktop\45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 descr="C:\Users\william.westerfield\Desktop\image (1)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 descr="C:\Users\william.westerfield\Desktop\photo 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76400" y="6248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NOT What it looks like…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 descr="C:\Users\william.westerfield\Desktop\photo 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C:\Users\william.westerfield\Desktop\photo 3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41960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Questions: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I “Safe Haven”?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I do an extended pre-stage?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I need the same driver?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time do you stop doing Turn-ins?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if during my issue the ASP has lightning within 10 miles?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ASP OPERATIONS &amp; </a:t>
            </a:r>
            <a:endParaRPr lang="en-US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PROCEDURES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 steps are adjustable.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Most problems/discrepancies could be prevented with a phone call.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POC’s: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OIC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CWO4 Henry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SNCOIC MGySgt Weiss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451-4723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AOIC Mr. Nyman 		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RSI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GySgt Ososkie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 	451-4738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700" y="2159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ASP OPERATIONS &amp; </a:t>
            </a:r>
            <a:endParaRPr lang="en-US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PROCEDURES</a:t>
            </a:r>
            <a:r>
              <a:rPr lang="en-US" altLang="en-US" kern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  <a:latin typeface="Arial Black" panose="020B0A04020102020204" pitchFamily="34" charset="0"/>
              </a:rPr>
            </a:br>
            <a:endParaRPr lang="en-US" altLang="en-US" kern="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recent DISREPS: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 Unit turn-in problems: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Units returning misfires without being cleared/documented by EOD.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Missing packaging/munition components. (Safe/Unsafe)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Munitions not strapped to the vehicle properly.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Excessive breakout.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Vehicles not passing inspection.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Strapping Ammunition loads.  (Completely UNSAT)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Mixing ammunition and dunnage.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Incompatible loads\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Vehicles placarded incorrectly.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9F003-2850-49BD-B191-B191FDD3A4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 OPERATIONS &amp;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44ED51-4209-48EE-95EE-08D3120EB9DE}" type="slidenum">
              <a:rPr lang="en-US" altLang="en-US" sz="1400" smtClean="0">
                <a:solidFill>
                  <a:srgbClr val="000000"/>
                </a:solidFill>
              </a:rPr>
              <a:pPr/>
              <a:t>4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 OPERATIONS &amp;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en-US" altLang="en-US" kern="0" dirty="0" smtClean="0">
                <a:solidFill>
                  <a:srgbClr val="000000"/>
                </a:solidFill>
              </a:rPr>
              <a:t/>
            </a:r>
            <a:br>
              <a:rPr lang="en-US" altLang="en-US" kern="0" dirty="0" smtClean="0">
                <a:solidFill>
                  <a:srgbClr val="000000"/>
                </a:solidFill>
              </a:rPr>
            </a:br>
            <a:endParaRPr lang="en-US" altLang="en-US" kern="0" dirty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 Unit Issue DISREPS: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MEDCERTS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Ammo endorsement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Incorrect fire extinguisher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Missing Chock Blocks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Missing placards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Vehicles not passing inspection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load plan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enough bed space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Turn in followed by an Issue.  Arriving too late.</a:t>
            </a:r>
          </a:p>
        </p:txBody>
      </p:sp>
    </p:spTree>
    <p:extLst>
      <p:ext uri="{BB962C8B-B14F-4D97-AF65-F5344CB8AC3E}">
        <p14:creationId xmlns:p14="http://schemas.microsoft.com/office/powerpoint/2010/main" val="35308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7200" y="1524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Arial" charset="0"/>
            </a:endParaRPr>
          </a:p>
        </p:txBody>
      </p:sp>
      <p:sp>
        <p:nvSpPr>
          <p:cNvPr id="1945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564" name="Content Placeholder 4" descr="projo p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856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7200" y="1524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Arial" charset="0"/>
            </a:endParaRPr>
          </a:p>
        </p:txBody>
      </p:sp>
      <p:pic>
        <p:nvPicPr>
          <p:cNvPr id="195587" name="Picture 1026" descr="C:\Documents and Settings\Innsww\Desktop\FINEX India\P1300002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7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7200" y="1524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cs typeface="Arial" charset="0"/>
            </a:endParaRPr>
          </a:p>
        </p:txBody>
      </p:sp>
      <p:pic>
        <p:nvPicPr>
          <p:cNvPr id="196611" name="Picture 1026" descr="C:\Documents and Settings\Innsww\Desktop\Tanks CAX 4 Finex\P224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11465"/>
            <a:ext cx="40386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99FF66"/>
                </a:solidFill>
              </a:rPr>
              <a:t>Mr. H verbiage here</a:t>
            </a:r>
          </a:p>
        </p:txBody>
      </p:sp>
      <p:pic>
        <p:nvPicPr>
          <p:cNvPr id="5" name="Picture 1026" descr="C:\Documents and Settings\Innsww\Desktop\Tanks CAX 4 Finex\P224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7635" name="Content Placeholder 4" descr="Time Fuse P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76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DEE7CE-1582-4B28-81A7-F9C96419DBDD}" type="slidenum">
              <a:rPr lang="en-US" altLang="en-US" sz="1400" smtClean="0">
                <a:solidFill>
                  <a:srgbClr val="000000"/>
                </a:solidFill>
              </a:rPr>
              <a:pPr/>
              <a:t>8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solidFill>
            <a:srgbClr val="5F5F5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Arial" charset="0"/>
              </a:rPr>
              <a:t>Fuze igniter, time fuze, blasting cap, inserted into C-4 with det cord !!!</a:t>
            </a:r>
          </a:p>
        </p:txBody>
      </p:sp>
    </p:spTree>
    <p:extLst>
      <p:ext uri="{BB962C8B-B14F-4D97-AF65-F5344CB8AC3E}">
        <p14:creationId xmlns:p14="http://schemas.microsoft.com/office/powerpoint/2010/main" val="3859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8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1EF56F-BCBD-49C3-8D8F-4D85936D05D6}" type="slidenum">
              <a:rPr lang="en-US" altLang="en-US" sz="1400" smtClean="0">
                <a:solidFill>
                  <a:srgbClr val="000000"/>
                </a:solidFill>
              </a:rPr>
              <a:pPr/>
              <a:t>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98660" name="Picture 2" descr="C:\Documents and Settings\Innsww\Desktop\3dBn6thMar\P21200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866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FF00"/>
                </a:solidFill>
                <a:latin typeface="Courier New" pitchFamily="49" charset="0"/>
                <a:cs typeface="Arial" charset="0"/>
              </a:rPr>
              <a:t>Loose blasting cap, C-4 in ammo can. (rode that way for approximately 10 miles!!!)</a:t>
            </a:r>
          </a:p>
        </p:txBody>
      </p:sp>
    </p:spTree>
    <p:extLst>
      <p:ext uri="{BB962C8B-B14F-4D97-AF65-F5344CB8AC3E}">
        <p14:creationId xmlns:p14="http://schemas.microsoft.com/office/powerpoint/2010/main" val="4925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SD Brief">
  <a:themeElements>
    <a:clrScheme name="">
      <a:dk1>
        <a:srgbClr val="000000"/>
      </a:dk1>
      <a:lt1>
        <a:srgbClr val="99FF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FF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SD Brie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BLSD Brief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D Brief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D Brie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BLSD Brief</Template>
  <TotalTime>47435</TotalTime>
  <Words>346</Words>
  <Application>Microsoft Office PowerPoint</Application>
  <PresentationFormat>On-screen Show (4:3)</PresentationFormat>
  <Paragraphs>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Algerian</vt:lpstr>
      <vt:lpstr>Arial</vt:lpstr>
      <vt:lpstr>Arial Black</vt:lpstr>
      <vt:lpstr>Courier New</vt:lpstr>
      <vt:lpstr>Times New Roman</vt:lpstr>
      <vt:lpstr>BLSD Brief</vt:lpstr>
      <vt:lpstr> ASP OPERATIONS &amp;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Recent DISREPS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tom.barton</dc:creator>
  <cp:lastModifiedBy>Weiss MGySgt Justin M</cp:lastModifiedBy>
  <cp:revision>1714</cp:revision>
  <cp:lastPrinted>2014-06-18T16:13:53Z</cp:lastPrinted>
  <dcterms:created xsi:type="dcterms:W3CDTF">2007-07-26T17:56:45Z</dcterms:created>
  <dcterms:modified xsi:type="dcterms:W3CDTF">2018-08-28T13:29:36Z</dcterms:modified>
</cp:coreProperties>
</file>