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66" r:id="rId6"/>
    <p:sldId id="257" r:id="rId7"/>
    <p:sldId id="271" r:id="rId8"/>
    <p:sldId id="264" r:id="rId9"/>
    <p:sldId id="265" r:id="rId10"/>
    <p:sldId id="258" r:id="rId11"/>
    <p:sldId id="268" r:id="rId12"/>
    <p:sldId id="270" r:id="rId13"/>
    <p:sldId id="272" r:id="rId14"/>
    <p:sldId id="259" r:id="rId15"/>
    <p:sldId id="260" r:id="rId16"/>
    <p:sldId id="261" r:id="rId17"/>
    <p:sldId id="262" r:id="rId18"/>
    <p:sldId id="263"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A687D-6180-7050-A1BA-0315383C37F7}" v="494" dt="2024-08-21T18:52:27.527"/>
    <p1510:client id="{E1781066-2A3D-4BA0-8E86-D315E87C4DFE}" v="177" dt="2024-08-21T11:31:2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BE569-0B81-4994-8DEC-F8A67F7F3E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CC9746-6317-48B8-A3DE-8D2EE1D699EB}">
      <dgm:prSet/>
      <dgm:spPr/>
      <dgm:t>
        <a:bodyPr/>
        <a:lstStyle/>
        <a:p>
          <a:pPr>
            <a:lnSpc>
              <a:spcPct val="100000"/>
            </a:lnSpc>
          </a:pPr>
          <a:r>
            <a:rPr lang="en-US">
              <a:latin typeface="Calibri"/>
              <a:cs typeface="Calibri"/>
            </a:rPr>
            <a:t>Uber and Lyft can access base. Service member can use the online APP to request transportation.  </a:t>
          </a:r>
        </a:p>
      </dgm:t>
    </dgm:pt>
    <dgm:pt modelId="{30FE9DBE-7197-40D5-8CAB-1B8389F3CFCB}" type="parTrans" cxnId="{68A8A048-DA92-4C60-92D0-11A4A4554820}">
      <dgm:prSet/>
      <dgm:spPr/>
      <dgm:t>
        <a:bodyPr/>
        <a:lstStyle/>
        <a:p>
          <a:endParaRPr lang="en-US"/>
        </a:p>
      </dgm:t>
    </dgm:pt>
    <dgm:pt modelId="{65756BE0-5156-43A5-828A-BB586939AE4A}" type="sibTrans" cxnId="{68A8A048-DA92-4C60-92D0-11A4A4554820}">
      <dgm:prSet/>
      <dgm:spPr/>
      <dgm:t>
        <a:bodyPr/>
        <a:lstStyle/>
        <a:p>
          <a:endParaRPr lang="en-US"/>
        </a:p>
      </dgm:t>
    </dgm:pt>
    <dgm:pt modelId="{2EFF73EA-4829-43FC-8AF0-270134F789A6}">
      <dgm:prSet/>
      <dgm:spPr/>
      <dgm:t>
        <a:bodyPr/>
        <a:lstStyle/>
        <a:p>
          <a:pPr>
            <a:lnSpc>
              <a:spcPct val="100000"/>
            </a:lnSpc>
          </a:pPr>
          <a:r>
            <a:rPr lang="en-US">
              <a:latin typeface="Calibri"/>
              <a:cs typeface="Calibri"/>
            </a:rPr>
            <a:t>Tarheel Taxi (910) 938-8989</a:t>
          </a:r>
        </a:p>
      </dgm:t>
    </dgm:pt>
    <dgm:pt modelId="{474E3510-09FC-4C24-96C7-9BDC85592910}" type="parTrans" cxnId="{A7D9193D-69FB-4688-8630-E5CA3720B4AD}">
      <dgm:prSet/>
      <dgm:spPr/>
      <dgm:t>
        <a:bodyPr/>
        <a:lstStyle/>
        <a:p>
          <a:endParaRPr lang="en-US"/>
        </a:p>
      </dgm:t>
    </dgm:pt>
    <dgm:pt modelId="{F4393133-BD7D-4C43-926E-FEDEFA65454A}" type="sibTrans" cxnId="{A7D9193D-69FB-4688-8630-E5CA3720B4AD}">
      <dgm:prSet/>
      <dgm:spPr/>
      <dgm:t>
        <a:bodyPr/>
        <a:lstStyle/>
        <a:p>
          <a:endParaRPr lang="en-US"/>
        </a:p>
      </dgm:t>
    </dgm:pt>
    <dgm:pt modelId="{19128662-0333-4308-8DF8-60901AAC9177}">
      <dgm:prSet/>
      <dgm:spPr/>
      <dgm:t>
        <a:bodyPr/>
        <a:lstStyle/>
        <a:p>
          <a:pPr>
            <a:lnSpc>
              <a:spcPct val="100000"/>
            </a:lnSpc>
          </a:pPr>
          <a:r>
            <a:rPr lang="en-US">
              <a:latin typeface="Calibri"/>
              <a:cs typeface="Calibri"/>
            </a:rPr>
            <a:t>Yellow Cab (910) 353-1111</a:t>
          </a:r>
        </a:p>
      </dgm:t>
    </dgm:pt>
    <dgm:pt modelId="{F635B9CB-21DA-476A-9712-EB8DA0E8F206}" type="parTrans" cxnId="{B7C6A390-85C9-424F-9DBF-B2D6E8718176}">
      <dgm:prSet/>
      <dgm:spPr/>
      <dgm:t>
        <a:bodyPr/>
        <a:lstStyle/>
        <a:p>
          <a:endParaRPr lang="en-US"/>
        </a:p>
      </dgm:t>
    </dgm:pt>
    <dgm:pt modelId="{3A818AB2-A155-468A-A897-DA31054C3945}" type="sibTrans" cxnId="{B7C6A390-85C9-424F-9DBF-B2D6E8718176}">
      <dgm:prSet/>
      <dgm:spPr/>
      <dgm:t>
        <a:bodyPr/>
        <a:lstStyle/>
        <a:p>
          <a:endParaRPr lang="en-US"/>
        </a:p>
      </dgm:t>
    </dgm:pt>
    <dgm:pt modelId="{FEDAC8FD-6D29-4CCB-8A84-4CC29A56E7E8}">
      <dgm:prSet/>
      <dgm:spPr/>
      <dgm:t>
        <a:bodyPr/>
        <a:lstStyle/>
        <a:p>
          <a:pPr>
            <a:lnSpc>
              <a:spcPct val="100000"/>
            </a:lnSpc>
          </a:pPr>
          <a:r>
            <a:rPr lang="en-US">
              <a:latin typeface="Calibri"/>
              <a:cs typeface="Calibri"/>
            </a:rPr>
            <a:t>The Airporter (910) 324-9990</a:t>
          </a:r>
        </a:p>
      </dgm:t>
    </dgm:pt>
    <dgm:pt modelId="{E3341C1F-B57E-42B6-8050-E4F69D6D6352}" type="parTrans" cxnId="{F8ED3939-8C54-42ED-8ED7-A13F1FBE2046}">
      <dgm:prSet/>
      <dgm:spPr/>
      <dgm:t>
        <a:bodyPr/>
        <a:lstStyle/>
        <a:p>
          <a:endParaRPr lang="en-US"/>
        </a:p>
      </dgm:t>
    </dgm:pt>
    <dgm:pt modelId="{713E10DD-6736-4B7B-912E-29C665B01FE8}" type="sibTrans" cxnId="{F8ED3939-8C54-42ED-8ED7-A13F1FBE2046}">
      <dgm:prSet/>
      <dgm:spPr/>
      <dgm:t>
        <a:bodyPr/>
        <a:lstStyle/>
        <a:p>
          <a:endParaRPr lang="en-US"/>
        </a:p>
      </dgm:t>
    </dgm:pt>
    <dgm:pt modelId="{D1854A8B-6903-408A-A41D-142752CAC5BD}">
      <dgm:prSet/>
      <dgm:spPr/>
      <dgm:t>
        <a:bodyPr/>
        <a:lstStyle/>
        <a:p>
          <a:pPr>
            <a:lnSpc>
              <a:spcPct val="100000"/>
            </a:lnSpc>
          </a:pPr>
          <a:r>
            <a:rPr lang="en-US">
              <a:latin typeface="Calibri"/>
              <a:cs typeface="Calibri"/>
            </a:rPr>
            <a:t>Americab (910) 333-2427</a:t>
          </a:r>
        </a:p>
      </dgm:t>
    </dgm:pt>
    <dgm:pt modelId="{62131646-3351-4FB1-AD62-E54654335A38}" type="parTrans" cxnId="{5C51EBED-DE87-4E1E-85C5-EAE6724678BD}">
      <dgm:prSet/>
      <dgm:spPr/>
      <dgm:t>
        <a:bodyPr/>
        <a:lstStyle/>
        <a:p>
          <a:endParaRPr lang="en-US"/>
        </a:p>
      </dgm:t>
    </dgm:pt>
    <dgm:pt modelId="{11A35892-A47B-42BC-9198-B5EB604B835D}" type="sibTrans" cxnId="{5C51EBED-DE87-4E1E-85C5-EAE6724678BD}">
      <dgm:prSet/>
      <dgm:spPr/>
      <dgm:t>
        <a:bodyPr/>
        <a:lstStyle/>
        <a:p>
          <a:endParaRPr lang="en-US"/>
        </a:p>
      </dgm:t>
    </dgm:pt>
    <dgm:pt modelId="{02096EB3-C58A-4046-A647-A6942B1E384F}">
      <dgm:prSet/>
      <dgm:spPr/>
      <dgm:t>
        <a:bodyPr/>
        <a:lstStyle/>
        <a:p>
          <a:pPr>
            <a:lnSpc>
              <a:spcPct val="100000"/>
            </a:lnSpc>
          </a:pPr>
          <a:r>
            <a:rPr lang="en-US">
              <a:latin typeface="Calibri"/>
              <a:cs typeface="Calibri"/>
            </a:rPr>
            <a:t>King Cab (910) 577-5464</a:t>
          </a:r>
        </a:p>
      </dgm:t>
    </dgm:pt>
    <dgm:pt modelId="{AC2810DF-7828-4532-8D50-82CC409F8AF9}" type="parTrans" cxnId="{B1678536-AA47-4DF6-A382-F3E148112015}">
      <dgm:prSet/>
      <dgm:spPr/>
      <dgm:t>
        <a:bodyPr/>
        <a:lstStyle/>
        <a:p>
          <a:endParaRPr lang="en-US"/>
        </a:p>
      </dgm:t>
    </dgm:pt>
    <dgm:pt modelId="{3BE410EE-19F8-4471-B969-0DB0B66A3697}" type="sibTrans" cxnId="{B1678536-AA47-4DF6-A382-F3E148112015}">
      <dgm:prSet/>
      <dgm:spPr/>
      <dgm:t>
        <a:bodyPr/>
        <a:lstStyle/>
        <a:p>
          <a:endParaRPr lang="en-US"/>
        </a:p>
      </dgm:t>
    </dgm:pt>
    <dgm:pt modelId="{E3AF072B-913E-47E5-B04A-AB1A63A36EE8}" type="pres">
      <dgm:prSet presAssocID="{B33BE569-0B81-4994-8DEC-F8A67F7F3E92}" presName="root" presStyleCnt="0">
        <dgm:presLayoutVars>
          <dgm:dir/>
          <dgm:resizeHandles val="exact"/>
        </dgm:presLayoutVars>
      </dgm:prSet>
      <dgm:spPr/>
    </dgm:pt>
    <dgm:pt modelId="{60103506-0716-45E1-963C-62E284FD0BED}" type="pres">
      <dgm:prSet presAssocID="{8FCC9746-6317-48B8-A3DE-8D2EE1D699EB}" presName="compNode" presStyleCnt="0"/>
      <dgm:spPr/>
    </dgm:pt>
    <dgm:pt modelId="{425D933C-2A4F-4200-9F7C-D8A81146142D}" type="pres">
      <dgm:prSet presAssocID="{8FCC9746-6317-48B8-A3DE-8D2EE1D699EB}" presName="bgRect" presStyleLbl="bgShp" presStyleIdx="0" presStyleCnt="6"/>
      <dgm:spPr/>
    </dgm:pt>
    <dgm:pt modelId="{B8B6CAA9-8C9F-44D6-A429-3AC23AD86520}" type="pres">
      <dgm:prSet presAssocID="{8FCC9746-6317-48B8-A3DE-8D2EE1D699E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xi"/>
        </a:ext>
      </dgm:extLst>
    </dgm:pt>
    <dgm:pt modelId="{DE4B980A-D016-4B9D-8C39-75AEEE9D01FB}" type="pres">
      <dgm:prSet presAssocID="{8FCC9746-6317-48B8-A3DE-8D2EE1D699EB}" presName="spaceRect" presStyleCnt="0"/>
      <dgm:spPr/>
    </dgm:pt>
    <dgm:pt modelId="{8B57BA09-246E-4F45-890D-271158122A1C}" type="pres">
      <dgm:prSet presAssocID="{8FCC9746-6317-48B8-A3DE-8D2EE1D699EB}" presName="parTx" presStyleLbl="revTx" presStyleIdx="0" presStyleCnt="6">
        <dgm:presLayoutVars>
          <dgm:chMax val="0"/>
          <dgm:chPref val="0"/>
        </dgm:presLayoutVars>
      </dgm:prSet>
      <dgm:spPr/>
    </dgm:pt>
    <dgm:pt modelId="{FC958339-8AA6-4A13-8A20-597BC9D85FFC}" type="pres">
      <dgm:prSet presAssocID="{65756BE0-5156-43A5-828A-BB586939AE4A}" presName="sibTrans" presStyleCnt="0"/>
      <dgm:spPr/>
    </dgm:pt>
    <dgm:pt modelId="{875CE1D8-113E-4FDE-AA14-4EB39E7248B4}" type="pres">
      <dgm:prSet presAssocID="{2EFF73EA-4829-43FC-8AF0-270134F789A6}" presName="compNode" presStyleCnt="0"/>
      <dgm:spPr/>
    </dgm:pt>
    <dgm:pt modelId="{118F2FE7-3026-4A09-9C6F-B6BF0A5AC50D}" type="pres">
      <dgm:prSet presAssocID="{2EFF73EA-4829-43FC-8AF0-270134F789A6}" presName="bgRect" presStyleLbl="bgShp" presStyleIdx="1" presStyleCnt="6"/>
      <dgm:spPr/>
    </dgm:pt>
    <dgm:pt modelId="{48F00FE2-8F0E-4807-85D4-8603B2BC0A42}" type="pres">
      <dgm:prSet presAssocID="{2EFF73EA-4829-43FC-8AF0-270134F789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tective"/>
        </a:ext>
      </dgm:extLst>
    </dgm:pt>
    <dgm:pt modelId="{C79C8A97-2F3D-4685-83BB-E3BD68A2343D}" type="pres">
      <dgm:prSet presAssocID="{2EFF73EA-4829-43FC-8AF0-270134F789A6}" presName="spaceRect" presStyleCnt="0"/>
      <dgm:spPr/>
    </dgm:pt>
    <dgm:pt modelId="{D63F503C-3F3F-4200-9FC8-AD774DCD2934}" type="pres">
      <dgm:prSet presAssocID="{2EFF73EA-4829-43FC-8AF0-270134F789A6}" presName="parTx" presStyleLbl="revTx" presStyleIdx="1" presStyleCnt="6">
        <dgm:presLayoutVars>
          <dgm:chMax val="0"/>
          <dgm:chPref val="0"/>
        </dgm:presLayoutVars>
      </dgm:prSet>
      <dgm:spPr/>
    </dgm:pt>
    <dgm:pt modelId="{7821BB4E-0219-44D8-A4A1-A1D1C14EB114}" type="pres">
      <dgm:prSet presAssocID="{F4393133-BD7D-4C43-926E-FEDEFA65454A}" presName="sibTrans" presStyleCnt="0"/>
      <dgm:spPr/>
    </dgm:pt>
    <dgm:pt modelId="{F87E7A4E-EB6C-4E02-B6FB-613392F5F096}" type="pres">
      <dgm:prSet presAssocID="{19128662-0333-4308-8DF8-60901AAC9177}" presName="compNode" presStyleCnt="0"/>
      <dgm:spPr/>
    </dgm:pt>
    <dgm:pt modelId="{7E970C34-E44B-4023-8547-ABF8F4A3F1AF}" type="pres">
      <dgm:prSet presAssocID="{19128662-0333-4308-8DF8-60901AAC9177}" presName="bgRect" presStyleLbl="bgShp" presStyleIdx="2" presStyleCnt="6"/>
      <dgm:spPr/>
    </dgm:pt>
    <dgm:pt modelId="{48A78595-5447-4E72-B1F6-3F3456CD83E3}" type="pres">
      <dgm:prSet presAssocID="{19128662-0333-4308-8DF8-60901AAC91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17125542-7D26-4852-BBF0-957A47A2059C}" type="pres">
      <dgm:prSet presAssocID="{19128662-0333-4308-8DF8-60901AAC9177}" presName="spaceRect" presStyleCnt="0"/>
      <dgm:spPr/>
    </dgm:pt>
    <dgm:pt modelId="{8027E717-88D8-43EE-BA9A-B25F03045ED3}" type="pres">
      <dgm:prSet presAssocID="{19128662-0333-4308-8DF8-60901AAC9177}" presName="parTx" presStyleLbl="revTx" presStyleIdx="2" presStyleCnt="6">
        <dgm:presLayoutVars>
          <dgm:chMax val="0"/>
          <dgm:chPref val="0"/>
        </dgm:presLayoutVars>
      </dgm:prSet>
      <dgm:spPr/>
    </dgm:pt>
    <dgm:pt modelId="{D9BCB7C1-60ED-4F03-896D-6396B5013BD1}" type="pres">
      <dgm:prSet presAssocID="{3A818AB2-A155-468A-A897-DA31054C3945}" presName="sibTrans" presStyleCnt="0"/>
      <dgm:spPr/>
    </dgm:pt>
    <dgm:pt modelId="{F6B36313-35B5-42D6-A591-AC34385785B7}" type="pres">
      <dgm:prSet presAssocID="{FEDAC8FD-6D29-4CCB-8A84-4CC29A56E7E8}" presName="compNode" presStyleCnt="0"/>
      <dgm:spPr/>
    </dgm:pt>
    <dgm:pt modelId="{4925E068-7C58-43F1-B122-5CC66018896D}" type="pres">
      <dgm:prSet presAssocID="{FEDAC8FD-6D29-4CCB-8A84-4CC29A56E7E8}" presName="bgRect" presStyleLbl="bgShp" presStyleIdx="3" presStyleCnt="6"/>
      <dgm:spPr/>
    </dgm:pt>
    <dgm:pt modelId="{F31A9317-B8FB-4E22-8AF9-1F34096F49A7}" type="pres">
      <dgm:prSet presAssocID="{FEDAC8FD-6D29-4CCB-8A84-4CC29A56E7E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425F3334-BEFF-4810-A953-943BBDE713FA}" type="pres">
      <dgm:prSet presAssocID="{FEDAC8FD-6D29-4CCB-8A84-4CC29A56E7E8}" presName="spaceRect" presStyleCnt="0"/>
      <dgm:spPr/>
    </dgm:pt>
    <dgm:pt modelId="{C170E82E-E139-46F5-B139-C5975DBEACCD}" type="pres">
      <dgm:prSet presAssocID="{FEDAC8FD-6D29-4CCB-8A84-4CC29A56E7E8}" presName="parTx" presStyleLbl="revTx" presStyleIdx="3" presStyleCnt="6">
        <dgm:presLayoutVars>
          <dgm:chMax val="0"/>
          <dgm:chPref val="0"/>
        </dgm:presLayoutVars>
      </dgm:prSet>
      <dgm:spPr/>
    </dgm:pt>
    <dgm:pt modelId="{CE6CE524-B3CE-496F-AE5D-68789967D772}" type="pres">
      <dgm:prSet presAssocID="{713E10DD-6736-4B7B-912E-29C665B01FE8}" presName="sibTrans" presStyleCnt="0"/>
      <dgm:spPr/>
    </dgm:pt>
    <dgm:pt modelId="{8C1A6159-32D9-4C58-8A91-C2075D16EB1C}" type="pres">
      <dgm:prSet presAssocID="{D1854A8B-6903-408A-A41D-142752CAC5BD}" presName="compNode" presStyleCnt="0"/>
      <dgm:spPr/>
    </dgm:pt>
    <dgm:pt modelId="{621C80A3-3CCA-469B-A0EC-DE6343D83B98}" type="pres">
      <dgm:prSet presAssocID="{D1854A8B-6903-408A-A41D-142752CAC5BD}" presName="bgRect" presStyleLbl="bgShp" presStyleIdx="4" presStyleCnt="6"/>
      <dgm:spPr/>
    </dgm:pt>
    <dgm:pt modelId="{3751A9B5-8235-4BF3-A3E8-BD26E42BF73F}" type="pres">
      <dgm:prSet presAssocID="{D1854A8B-6903-408A-A41D-142752CAC5B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686943C4-5F32-46A7-9DCF-0EB9787EACFE}" type="pres">
      <dgm:prSet presAssocID="{D1854A8B-6903-408A-A41D-142752CAC5BD}" presName="spaceRect" presStyleCnt="0"/>
      <dgm:spPr/>
    </dgm:pt>
    <dgm:pt modelId="{5A55CFAC-EF31-42DE-9971-5090DAFC9EAF}" type="pres">
      <dgm:prSet presAssocID="{D1854A8B-6903-408A-A41D-142752CAC5BD}" presName="parTx" presStyleLbl="revTx" presStyleIdx="4" presStyleCnt="6">
        <dgm:presLayoutVars>
          <dgm:chMax val="0"/>
          <dgm:chPref val="0"/>
        </dgm:presLayoutVars>
      </dgm:prSet>
      <dgm:spPr/>
    </dgm:pt>
    <dgm:pt modelId="{E35C6803-B8F5-4A7B-9C3D-AE166FD86108}" type="pres">
      <dgm:prSet presAssocID="{11A35892-A47B-42BC-9198-B5EB604B835D}" presName="sibTrans" presStyleCnt="0"/>
      <dgm:spPr/>
    </dgm:pt>
    <dgm:pt modelId="{C6EEB1B4-134A-41B8-9B51-00231150C144}" type="pres">
      <dgm:prSet presAssocID="{02096EB3-C58A-4046-A647-A6942B1E384F}" presName="compNode" presStyleCnt="0"/>
      <dgm:spPr/>
    </dgm:pt>
    <dgm:pt modelId="{D1C3E6F1-FA6F-4D17-891C-A7745E4A2B69}" type="pres">
      <dgm:prSet presAssocID="{02096EB3-C58A-4046-A647-A6942B1E384F}" presName="bgRect" presStyleLbl="bgShp" presStyleIdx="5" presStyleCnt="6"/>
      <dgm:spPr/>
    </dgm:pt>
    <dgm:pt modelId="{CE978E08-15C9-404D-8521-1ABF1C7162B8}" type="pres">
      <dgm:prSet presAssocID="{02096EB3-C58A-4046-A647-A6942B1E384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own"/>
        </a:ext>
      </dgm:extLst>
    </dgm:pt>
    <dgm:pt modelId="{6D3C0C97-04FE-4787-9020-6215EB01B646}" type="pres">
      <dgm:prSet presAssocID="{02096EB3-C58A-4046-A647-A6942B1E384F}" presName="spaceRect" presStyleCnt="0"/>
      <dgm:spPr/>
    </dgm:pt>
    <dgm:pt modelId="{1A97AE3C-652D-4208-8930-E86D063B482E}" type="pres">
      <dgm:prSet presAssocID="{02096EB3-C58A-4046-A647-A6942B1E384F}" presName="parTx" presStyleLbl="revTx" presStyleIdx="5" presStyleCnt="6">
        <dgm:presLayoutVars>
          <dgm:chMax val="0"/>
          <dgm:chPref val="0"/>
        </dgm:presLayoutVars>
      </dgm:prSet>
      <dgm:spPr/>
    </dgm:pt>
  </dgm:ptLst>
  <dgm:cxnLst>
    <dgm:cxn modelId="{1C759516-50B9-4146-BADC-4EA5FEA51C1D}" type="presOf" srcId="{D1854A8B-6903-408A-A41D-142752CAC5BD}" destId="{5A55CFAC-EF31-42DE-9971-5090DAFC9EAF}" srcOrd="0" destOrd="0" presId="urn:microsoft.com/office/officeart/2018/2/layout/IconVerticalSolidList"/>
    <dgm:cxn modelId="{A292DB28-72E3-494D-A358-1D6272F18629}" type="presOf" srcId="{8FCC9746-6317-48B8-A3DE-8D2EE1D699EB}" destId="{8B57BA09-246E-4F45-890D-271158122A1C}" srcOrd="0" destOrd="0" presId="urn:microsoft.com/office/officeart/2018/2/layout/IconVerticalSolidList"/>
    <dgm:cxn modelId="{B1678536-AA47-4DF6-A382-F3E148112015}" srcId="{B33BE569-0B81-4994-8DEC-F8A67F7F3E92}" destId="{02096EB3-C58A-4046-A647-A6942B1E384F}" srcOrd="5" destOrd="0" parTransId="{AC2810DF-7828-4532-8D50-82CC409F8AF9}" sibTransId="{3BE410EE-19F8-4471-B969-0DB0B66A3697}"/>
    <dgm:cxn modelId="{F8ED3939-8C54-42ED-8ED7-A13F1FBE2046}" srcId="{B33BE569-0B81-4994-8DEC-F8A67F7F3E92}" destId="{FEDAC8FD-6D29-4CCB-8A84-4CC29A56E7E8}" srcOrd="3" destOrd="0" parTransId="{E3341C1F-B57E-42B6-8050-E4F69D6D6352}" sibTransId="{713E10DD-6736-4B7B-912E-29C665B01FE8}"/>
    <dgm:cxn modelId="{A7D9193D-69FB-4688-8630-E5CA3720B4AD}" srcId="{B33BE569-0B81-4994-8DEC-F8A67F7F3E92}" destId="{2EFF73EA-4829-43FC-8AF0-270134F789A6}" srcOrd="1" destOrd="0" parTransId="{474E3510-09FC-4C24-96C7-9BDC85592910}" sibTransId="{F4393133-BD7D-4C43-926E-FEDEFA65454A}"/>
    <dgm:cxn modelId="{4A0BA45B-5237-4B38-AD86-187073867CDD}" type="presOf" srcId="{2EFF73EA-4829-43FC-8AF0-270134F789A6}" destId="{D63F503C-3F3F-4200-9FC8-AD774DCD2934}" srcOrd="0" destOrd="0" presId="urn:microsoft.com/office/officeart/2018/2/layout/IconVerticalSolidList"/>
    <dgm:cxn modelId="{FF9BE565-71FF-4D5B-9B87-B4B2685C25FE}" type="presOf" srcId="{02096EB3-C58A-4046-A647-A6942B1E384F}" destId="{1A97AE3C-652D-4208-8930-E86D063B482E}" srcOrd="0" destOrd="0" presId="urn:microsoft.com/office/officeart/2018/2/layout/IconVerticalSolidList"/>
    <dgm:cxn modelId="{68A8A048-DA92-4C60-92D0-11A4A4554820}" srcId="{B33BE569-0B81-4994-8DEC-F8A67F7F3E92}" destId="{8FCC9746-6317-48B8-A3DE-8D2EE1D699EB}" srcOrd="0" destOrd="0" parTransId="{30FE9DBE-7197-40D5-8CAB-1B8389F3CFCB}" sibTransId="{65756BE0-5156-43A5-828A-BB586939AE4A}"/>
    <dgm:cxn modelId="{7BE0BE6F-E8E4-4427-A837-8DD02F70D748}" type="presOf" srcId="{19128662-0333-4308-8DF8-60901AAC9177}" destId="{8027E717-88D8-43EE-BA9A-B25F03045ED3}" srcOrd="0" destOrd="0" presId="urn:microsoft.com/office/officeart/2018/2/layout/IconVerticalSolidList"/>
    <dgm:cxn modelId="{B7C6A390-85C9-424F-9DBF-B2D6E8718176}" srcId="{B33BE569-0B81-4994-8DEC-F8A67F7F3E92}" destId="{19128662-0333-4308-8DF8-60901AAC9177}" srcOrd="2" destOrd="0" parTransId="{F635B9CB-21DA-476A-9712-EB8DA0E8F206}" sibTransId="{3A818AB2-A155-468A-A897-DA31054C3945}"/>
    <dgm:cxn modelId="{4A7B38A4-D5BC-4B76-9D91-B9CA6C3172B1}" type="presOf" srcId="{FEDAC8FD-6D29-4CCB-8A84-4CC29A56E7E8}" destId="{C170E82E-E139-46F5-B139-C5975DBEACCD}" srcOrd="0" destOrd="0" presId="urn:microsoft.com/office/officeart/2018/2/layout/IconVerticalSolidList"/>
    <dgm:cxn modelId="{5C51EBED-DE87-4E1E-85C5-EAE6724678BD}" srcId="{B33BE569-0B81-4994-8DEC-F8A67F7F3E92}" destId="{D1854A8B-6903-408A-A41D-142752CAC5BD}" srcOrd="4" destOrd="0" parTransId="{62131646-3351-4FB1-AD62-E54654335A38}" sibTransId="{11A35892-A47B-42BC-9198-B5EB604B835D}"/>
    <dgm:cxn modelId="{129DF9ED-CE53-4704-AAE5-769C6A23F821}" type="presOf" srcId="{B33BE569-0B81-4994-8DEC-F8A67F7F3E92}" destId="{E3AF072B-913E-47E5-B04A-AB1A63A36EE8}" srcOrd="0" destOrd="0" presId="urn:microsoft.com/office/officeart/2018/2/layout/IconVerticalSolidList"/>
    <dgm:cxn modelId="{04B94AFA-F9CD-4647-82E3-210A628F6564}" type="presParOf" srcId="{E3AF072B-913E-47E5-B04A-AB1A63A36EE8}" destId="{60103506-0716-45E1-963C-62E284FD0BED}" srcOrd="0" destOrd="0" presId="urn:microsoft.com/office/officeart/2018/2/layout/IconVerticalSolidList"/>
    <dgm:cxn modelId="{413251C3-DE8E-48E3-BCA0-51B79EC92991}" type="presParOf" srcId="{60103506-0716-45E1-963C-62E284FD0BED}" destId="{425D933C-2A4F-4200-9F7C-D8A81146142D}" srcOrd="0" destOrd="0" presId="urn:microsoft.com/office/officeart/2018/2/layout/IconVerticalSolidList"/>
    <dgm:cxn modelId="{8E3CA4E9-8C68-4578-AB16-538A3A123914}" type="presParOf" srcId="{60103506-0716-45E1-963C-62E284FD0BED}" destId="{B8B6CAA9-8C9F-44D6-A429-3AC23AD86520}" srcOrd="1" destOrd="0" presId="urn:microsoft.com/office/officeart/2018/2/layout/IconVerticalSolidList"/>
    <dgm:cxn modelId="{20C1A2DE-F49D-4181-AE77-BB76019C01E3}" type="presParOf" srcId="{60103506-0716-45E1-963C-62E284FD0BED}" destId="{DE4B980A-D016-4B9D-8C39-75AEEE9D01FB}" srcOrd="2" destOrd="0" presId="urn:microsoft.com/office/officeart/2018/2/layout/IconVerticalSolidList"/>
    <dgm:cxn modelId="{CE895438-EAAB-4EF4-A318-282CC508B5EC}" type="presParOf" srcId="{60103506-0716-45E1-963C-62E284FD0BED}" destId="{8B57BA09-246E-4F45-890D-271158122A1C}" srcOrd="3" destOrd="0" presId="urn:microsoft.com/office/officeart/2018/2/layout/IconVerticalSolidList"/>
    <dgm:cxn modelId="{9B11D5FA-47AF-4A90-8ED2-82653CA98855}" type="presParOf" srcId="{E3AF072B-913E-47E5-B04A-AB1A63A36EE8}" destId="{FC958339-8AA6-4A13-8A20-597BC9D85FFC}" srcOrd="1" destOrd="0" presId="urn:microsoft.com/office/officeart/2018/2/layout/IconVerticalSolidList"/>
    <dgm:cxn modelId="{9F4945D4-2451-4291-88B9-CB12161034FA}" type="presParOf" srcId="{E3AF072B-913E-47E5-B04A-AB1A63A36EE8}" destId="{875CE1D8-113E-4FDE-AA14-4EB39E7248B4}" srcOrd="2" destOrd="0" presId="urn:microsoft.com/office/officeart/2018/2/layout/IconVerticalSolidList"/>
    <dgm:cxn modelId="{A4CD74F0-F8C8-41F3-A5DC-CD530E951D34}" type="presParOf" srcId="{875CE1D8-113E-4FDE-AA14-4EB39E7248B4}" destId="{118F2FE7-3026-4A09-9C6F-B6BF0A5AC50D}" srcOrd="0" destOrd="0" presId="urn:microsoft.com/office/officeart/2018/2/layout/IconVerticalSolidList"/>
    <dgm:cxn modelId="{0FD06E92-4EFD-4DDA-B715-594877DABB05}" type="presParOf" srcId="{875CE1D8-113E-4FDE-AA14-4EB39E7248B4}" destId="{48F00FE2-8F0E-4807-85D4-8603B2BC0A42}" srcOrd="1" destOrd="0" presId="urn:microsoft.com/office/officeart/2018/2/layout/IconVerticalSolidList"/>
    <dgm:cxn modelId="{F5634E88-BF8F-46B5-9ED6-E197F68F3E3D}" type="presParOf" srcId="{875CE1D8-113E-4FDE-AA14-4EB39E7248B4}" destId="{C79C8A97-2F3D-4685-83BB-E3BD68A2343D}" srcOrd="2" destOrd="0" presId="urn:microsoft.com/office/officeart/2018/2/layout/IconVerticalSolidList"/>
    <dgm:cxn modelId="{92AC381A-7BA0-4D7C-A6A6-9858BE85DBDA}" type="presParOf" srcId="{875CE1D8-113E-4FDE-AA14-4EB39E7248B4}" destId="{D63F503C-3F3F-4200-9FC8-AD774DCD2934}" srcOrd="3" destOrd="0" presId="urn:microsoft.com/office/officeart/2018/2/layout/IconVerticalSolidList"/>
    <dgm:cxn modelId="{3CA9A8FC-412E-4524-9FC0-4DB4BBA15E01}" type="presParOf" srcId="{E3AF072B-913E-47E5-B04A-AB1A63A36EE8}" destId="{7821BB4E-0219-44D8-A4A1-A1D1C14EB114}" srcOrd="3" destOrd="0" presId="urn:microsoft.com/office/officeart/2018/2/layout/IconVerticalSolidList"/>
    <dgm:cxn modelId="{AB20D229-FFE2-4F06-AD74-0033EB060DBB}" type="presParOf" srcId="{E3AF072B-913E-47E5-B04A-AB1A63A36EE8}" destId="{F87E7A4E-EB6C-4E02-B6FB-613392F5F096}" srcOrd="4" destOrd="0" presId="urn:microsoft.com/office/officeart/2018/2/layout/IconVerticalSolidList"/>
    <dgm:cxn modelId="{5C0FF0B7-E737-4B59-97CF-1D7B542A63A9}" type="presParOf" srcId="{F87E7A4E-EB6C-4E02-B6FB-613392F5F096}" destId="{7E970C34-E44B-4023-8547-ABF8F4A3F1AF}" srcOrd="0" destOrd="0" presId="urn:microsoft.com/office/officeart/2018/2/layout/IconVerticalSolidList"/>
    <dgm:cxn modelId="{960BCA59-8405-4BA7-AF8A-433C3AD2A7AB}" type="presParOf" srcId="{F87E7A4E-EB6C-4E02-B6FB-613392F5F096}" destId="{48A78595-5447-4E72-B1F6-3F3456CD83E3}" srcOrd="1" destOrd="0" presId="urn:microsoft.com/office/officeart/2018/2/layout/IconVerticalSolidList"/>
    <dgm:cxn modelId="{6C339C6F-AF75-4257-8343-D9C76634697D}" type="presParOf" srcId="{F87E7A4E-EB6C-4E02-B6FB-613392F5F096}" destId="{17125542-7D26-4852-BBF0-957A47A2059C}" srcOrd="2" destOrd="0" presId="urn:microsoft.com/office/officeart/2018/2/layout/IconVerticalSolidList"/>
    <dgm:cxn modelId="{6CCBAB94-B513-40EF-97F0-13973598279A}" type="presParOf" srcId="{F87E7A4E-EB6C-4E02-B6FB-613392F5F096}" destId="{8027E717-88D8-43EE-BA9A-B25F03045ED3}" srcOrd="3" destOrd="0" presId="urn:microsoft.com/office/officeart/2018/2/layout/IconVerticalSolidList"/>
    <dgm:cxn modelId="{60157DDA-72E2-4261-BF49-871AFAFE2B25}" type="presParOf" srcId="{E3AF072B-913E-47E5-B04A-AB1A63A36EE8}" destId="{D9BCB7C1-60ED-4F03-896D-6396B5013BD1}" srcOrd="5" destOrd="0" presId="urn:microsoft.com/office/officeart/2018/2/layout/IconVerticalSolidList"/>
    <dgm:cxn modelId="{85714D47-51A6-4702-9FAE-9B75E6C5E0CD}" type="presParOf" srcId="{E3AF072B-913E-47E5-B04A-AB1A63A36EE8}" destId="{F6B36313-35B5-42D6-A591-AC34385785B7}" srcOrd="6" destOrd="0" presId="urn:microsoft.com/office/officeart/2018/2/layout/IconVerticalSolidList"/>
    <dgm:cxn modelId="{0A6FE69A-A482-4428-A507-BFDB67D03CB4}" type="presParOf" srcId="{F6B36313-35B5-42D6-A591-AC34385785B7}" destId="{4925E068-7C58-43F1-B122-5CC66018896D}" srcOrd="0" destOrd="0" presId="urn:microsoft.com/office/officeart/2018/2/layout/IconVerticalSolidList"/>
    <dgm:cxn modelId="{525B4B16-3436-49D3-A19B-7FF23034CD43}" type="presParOf" srcId="{F6B36313-35B5-42D6-A591-AC34385785B7}" destId="{F31A9317-B8FB-4E22-8AF9-1F34096F49A7}" srcOrd="1" destOrd="0" presId="urn:microsoft.com/office/officeart/2018/2/layout/IconVerticalSolidList"/>
    <dgm:cxn modelId="{FF4FB411-062F-40C2-922E-005661448D6A}" type="presParOf" srcId="{F6B36313-35B5-42D6-A591-AC34385785B7}" destId="{425F3334-BEFF-4810-A953-943BBDE713FA}" srcOrd="2" destOrd="0" presId="urn:microsoft.com/office/officeart/2018/2/layout/IconVerticalSolidList"/>
    <dgm:cxn modelId="{26DB7242-15BC-49FF-91FF-21F44DCA40EE}" type="presParOf" srcId="{F6B36313-35B5-42D6-A591-AC34385785B7}" destId="{C170E82E-E139-46F5-B139-C5975DBEACCD}" srcOrd="3" destOrd="0" presId="urn:microsoft.com/office/officeart/2018/2/layout/IconVerticalSolidList"/>
    <dgm:cxn modelId="{BFEA5276-2EFE-46C5-8DC7-C8049C63367A}" type="presParOf" srcId="{E3AF072B-913E-47E5-B04A-AB1A63A36EE8}" destId="{CE6CE524-B3CE-496F-AE5D-68789967D772}" srcOrd="7" destOrd="0" presId="urn:microsoft.com/office/officeart/2018/2/layout/IconVerticalSolidList"/>
    <dgm:cxn modelId="{065AF159-BB92-4D74-91EA-7A4C380973FE}" type="presParOf" srcId="{E3AF072B-913E-47E5-B04A-AB1A63A36EE8}" destId="{8C1A6159-32D9-4C58-8A91-C2075D16EB1C}" srcOrd="8" destOrd="0" presId="urn:microsoft.com/office/officeart/2018/2/layout/IconVerticalSolidList"/>
    <dgm:cxn modelId="{D4FFEC98-1FEC-4498-9333-90A9DFC1B7FA}" type="presParOf" srcId="{8C1A6159-32D9-4C58-8A91-C2075D16EB1C}" destId="{621C80A3-3CCA-469B-A0EC-DE6343D83B98}" srcOrd="0" destOrd="0" presId="urn:microsoft.com/office/officeart/2018/2/layout/IconVerticalSolidList"/>
    <dgm:cxn modelId="{CCCC3053-6812-40AF-ACA2-C105A4357B23}" type="presParOf" srcId="{8C1A6159-32D9-4C58-8A91-C2075D16EB1C}" destId="{3751A9B5-8235-4BF3-A3E8-BD26E42BF73F}" srcOrd="1" destOrd="0" presId="urn:microsoft.com/office/officeart/2018/2/layout/IconVerticalSolidList"/>
    <dgm:cxn modelId="{B4D0D97B-65A2-4923-9B04-DCF36AE2260C}" type="presParOf" srcId="{8C1A6159-32D9-4C58-8A91-C2075D16EB1C}" destId="{686943C4-5F32-46A7-9DCF-0EB9787EACFE}" srcOrd="2" destOrd="0" presId="urn:microsoft.com/office/officeart/2018/2/layout/IconVerticalSolidList"/>
    <dgm:cxn modelId="{CBD57FE1-7C48-47AD-BDC8-A8A2225F946F}" type="presParOf" srcId="{8C1A6159-32D9-4C58-8A91-C2075D16EB1C}" destId="{5A55CFAC-EF31-42DE-9971-5090DAFC9EAF}" srcOrd="3" destOrd="0" presId="urn:microsoft.com/office/officeart/2018/2/layout/IconVerticalSolidList"/>
    <dgm:cxn modelId="{1C671E1F-3B70-4CF1-B830-CBA52D6A7C17}" type="presParOf" srcId="{E3AF072B-913E-47E5-B04A-AB1A63A36EE8}" destId="{E35C6803-B8F5-4A7B-9C3D-AE166FD86108}" srcOrd="9" destOrd="0" presId="urn:microsoft.com/office/officeart/2018/2/layout/IconVerticalSolidList"/>
    <dgm:cxn modelId="{79C3E126-2161-473D-B87A-A9D1327F30EC}" type="presParOf" srcId="{E3AF072B-913E-47E5-B04A-AB1A63A36EE8}" destId="{C6EEB1B4-134A-41B8-9B51-00231150C144}" srcOrd="10" destOrd="0" presId="urn:microsoft.com/office/officeart/2018/2/layout/IconVerticalSolidList"/>
    <dgm:cxn modelId="{0B6B2E86-267B-4FBE-A7C4-048361321A41}" type="presParOf" srcId="{C6EEB1B4-134A-41B8-9B51-00231150C144}" destId="{D1C3E6F1-FA6F-4D17-891C-A7745E4A2B69}" srcOrd="0" destOrd="0" presId="urn:microsoft.com/office/officeart/2018/2/layout/IconVerticalSolidList"/>
    <dgm:cxn modelId="{FCEA5EB3-489E-4C83-BC44-FC0FD812CA40}" type="presParOf" srcId="{C6EEB1B4-134A-41B8-9B51-00231150C144}" destId="{CE978E08-15C9-404D-8521-1ABF1C7162B8}" srcOrd="1" destOrd="0" presId="urn:microsoft.com/office/officeart/2018/2/layout/IconVerticalSolidList"/>
    <dgm:cxn modelId="{84FD720F-985E-4CCC-B564-81A71AB412AE}" type="presParOf" srcId="{C6EEB1B4-134A-41B8-9B51-00231150C144}" destId="{6D3C0C97-04FE-4787-9020-6215EB01B646}" srcOrd="2" destOrd="0" presId="urn:microsoft.com/office/officeart/2018/2/layout/IconVerticalSolidList"/>
    <dgm:cxn modelId="{16BBF3E8-EDA5-4207-8432-00FBBB7A96AA}" type="presParOf" srcId="{C6EEB1B4-134A-41B8-9B51-00231150C144}" destId="{1A97AE3C-652D-4208-8930-E86D063B48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23777-97AE-4135-951A-7667CF8803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07784A-00DD-4811-89A0-A6F2BA9BE01C}">
      <dgm:prSet/>
      <dgm:spPr/>
      <dgm:t>
        <a:bodyPr/>
        <a:lstStyle/>
        <a:p>
          <a:pPr>
            <a:lnSpc>
              <a:spcPct val="100000"/>
            </a:lnSpc>
          </a:pPr>
          <a:r>
            <a:rPr lang="en-US" b="1">
              <a:latin typeface="Calibri"/>
              <a:cs typeface="Calibri"/>
            </a:rPr>
            <a:t>Orders</a:t>
          </a:r>
          <a:endParaRPr lang="en-US">
            <a:latin typeface="Calibri"/>
            <a:cs typeface="Calibri"/>
          </a:endParaRPr>
        </a:p>
      </dgm:t>
    </dgm:pt>
    <dgm:pt modelId="{5D7ED0FE-7E65-44DC-8686-6DC18122BE02}" type="parTrans" cxnId="{F13C6B9C-5371-4920-A544-AC1D70FD30F1}">
      <dgm:prSet/>
      <dgm:spPr/>
      <dgm:t>
        <a:bodyPr/>
        <a:lstStyle/>
        <a:p>
          <a:endParaRPr lang="en-US"/>
        </a:p>
      </dgm:t>
    </dgm:pt>
    <dgm:pt modelId="{251F0C3E-D3F1-434A-B059-7111FB6B4D91}" type="sibTrans" cxnId="{F13C6B9C-5371-4920-A544-AC1D70FD30F1}">
      <dgm:prSet/>
      <dgm:spPr/>
      <dgm:t>
        <a:bodyPr/>
        <a:lstStyle/>
        <a:p>
          <a:endParaRPr lang="en-US"/>
        </a:p>
      </dgm:t>
    </dgm:pt>
    <dgm:pt modelId="{852BD167-7F12-4B94-A872-B9F03A971D59}">
      <dgm:prSet/>
      <dgm:spPr/>
      <dgm:t>
        <a:bodyPr/>
        <a:lstStyle/>
        <a:p>
          <a:pPr>
            <a:lnSpc>
              <a:spcPct val="100000"/>
            </a:lnSpc>
          </a:pPr>
          <a:r>
            <a:rPr lang="en-US" b="1">
              <a:latin typeface="Calibri"/>
              <a:cs typeface="Calibri"/>
            </a:rPr>
            <a:t>Flight Itinerary  </a:t>
          </a:r>
          <a:endParaRPr lang="en-US">
            <a:latin typeface="Calibri"/>
            <a:cs typeface="Calibri"/>
          </a:endParaRPr>
        </a:p>
      </dgm:t>
    </dgm:pt>
    <dgm:pt modelId="{30768721-006D-4F4C-A87A-DA40EDC837FD}" type="parTrans" cxnId="{78790006-6CF1-4153-A570-51A0D18E484B}">
      <dgm:prSet/>
      <dgm:spPr/>
      <dgm:t>
        <a:bodyPr/>
        <a:lstStyle/>
        <a:p>
          <a:endParaRPr lang="en-US"/>
        </a:p>
      </dgm:t>
    </dgm:pt>
    <dgm:pt modelId="{C5A70193-E885-4377-8331-F54233696FE7}" type="sibTrans" cxnId="{78790006-6CF1-4153-A570-51A0D18E484B}">
      <dgm:prSet/>
      <dgm:spPr/>
      <dgm:t>
        <a:bodyPr/>
        <a:lstStyle/>
        <a:p>
          <a:endParaRPr lang="en-US"/>
        </a:p>
      </dgm:t>
    </dgm:pt>
    <dgm:pt modelId="{91046D40-E20E-46A3-B4B4-160EC9B439E2}">
      <dgm:prSet/>
      <dgm:spPr/>
      <dgm:t>
        <a:bodyPr/>
        <a:lstStyle/>
        <a:p>
          <a:pPr>
            <a:lnSpc>
              <a:spcPct val="100000"/>
            </a:lnSpc>
          </a:pPr>
          <a:r>
            <a:rPr lang="en-US" b="1">
              <a:latin typeface="Calibri"/>
              <a:cs typeface="Calibri"/>
            </a:rPr>
            <a:t>Port call (if you have it) As well Delayed Flight Sheet from airline if applicable   </a:t>
          </a:r>
          <a:endParaRPr lang="en-US" dirty="0">
            <a:latin typeface="Calibri"/>
            <a:cs typeface="Calibri"/>
          </a:endParaRPr>
        </a:p>
      </dgm:t>
    </dgm:pt>
    <dgm:pt modelId="{2915181A-862C-4049-9102-2E2E870F7920}" type="parTrans" cxnId="{E23FDC8A-D938-4CA0-A460-2640683A2AC5}">
      <dgm:prSet/>
      <dgm:spPr/>
      <dgm:t>
        <a:bodyPr/>
        <a:lstStyle/>
        <a:p>
          <a:endParaRPr lang="en-US"/>
        </a:p>
      </dgm:t>
    </dgm:pt>
    <dgm:pt modelId="{41647547-1A99-41AF-BC46-A8B50F3B1591}" type="sibTrans" cxnId="{E23FDC8A-D938-4CA0-A460-2640683A2AC5}">
      <dgm:prSet/>
      <dgm:spPr/>
      <dgm:t>
        <a:bodyPr/>
        <a:lstStyle/>
        <a:p>
          <a:endParaRPr lang="en-US"/>
        </a:p>
      </dgm:t>
    </dgm:pt>
    <dgm:pt modelId="{4F59158C-63EB-46C9-AAF2-BF1ECA6619D8}" type="pres">
      <dgm:prSet presAssocID="{80623777-97AE-4135-951A-7667CF8803AC}" presName="root" presStyleCnt="0">
        <dgm:presLayoutVars>
          <dgm:dir/>
          <dgm:resizeHandles val="exact"/>
        </dgm:presLayoutVars>
      </dgm:prSet>
      <dgm:spPr/>
    </dgm:pt>
    <dgm:pt modelId="{B5521C46-7C8C-4177-8DD2-0A90CB45C856}" type="pres">
      <dgm:prSet presAssocID="{4A07784A-00DD-4811-89A0-A6F2BA9BE01C}" presName="compNode" presStyleCnt="0"/>
      <dgm:spPr/>
    </dgm:pt>
    <dgm:pt modelId="{D2072DF0-7F4A-40AB-8120-B66B5890EDD8}" type="pres">
      <dgm:prSet presAssocID="{4A07784A-00DD-4811-89A0-A6F2BA9BE01C}" presName="bgRect" presStyleLbl="bgShp" presStyleIdx="0" presStyleCnt="3"/>
      <dgm:spPr/>
    </dgm:pt>
    <dgm:pt modelId="{AEC0864D-EF26-4B64-9EF7-F463D03F81A2}" type="pres">
      <dgm:prSet presAssocID="{4A07784A-00DD-4811-89A0-A6F2BA9BE0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0E7FFEBA-3DCD-40FA-B9A3-EBF9A8952532}" type="pres">
      <dgm:prSet presAssocID="{4A07784A-00DD-4811-89A0-A6F2BA9BE01C}" presName="spaceRect" presStyleCnt="0"/>
      <dgm:spPr/>
    </dgm:pt>
    <dgm:pt modelId="{6B487E27-DBE8-4392-8D95-00134A454E1A}" type="pres">
      <dgm:prSet presAssocID="{4A07784A-00DD-4811-89A0-A6F2BA9BE01C}" presName="parTx" presStyleLbl="revTx" presStyleIdx="0" presStyleCnt="3">
        <dgm:presLayoutVars>
          <dgm:chMax val="0"/>
          <dgm:chPref val="0"/>
        </dgm:presLayoutVars>
      </dgm:prSet>
      <dgm:spPr/>
    </dgm:pt>
    <dgm:pt modelId="{21D25F08-7EC3-4C14-A4F5-51372A86191F}" type="pres">
      <dgm:prSet presAssocID="{251F0C3E-D3F1-434A-B059-7111FB6B4D91}" presName="sibTrans" presStyleCnt="0"/>
      <dgm:spPr/>
    </dgm:pt>
    <dgm:pt modelId="{68186D42-8CD1-41EE-AFE3-3F825A7D62BD}" type="pres">
      <dgm:prSet presAssocID="{852BD167-7F12-4B94-A872-B9F03A971D59}" presName="compNode" presStyleCnt="0"/>
      <dgm:spPr/>
    </dgm:pt>
    <dgm:pt modelId="{03BE0961-77BF-4553-80AF-2A96817AD39F}" type="pres">
      <dgm:prSet presAssocID="{852BD167-7F12-4B94-A872-B9F03A971D59}" presName="bgRect" presStyleLbl="bgShp" presStyleIdx="1" presStyleCnt="3"/>
      <dgm:spPr/>
    </dgm:pt>
    <dgm:pt modelId="{F82B2704-76D6-405A-96A2-D6C770E96FCF}" type="pres">
      <dgm:prSet presAssocID="{852BD167-7F12-4B94-A872-B9F03A971D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C63A3948-36D9-4B52-BA07-3518364C8E5D}" type="pres">
      <dgm:prSet presAssocID="{852BD167-7F12-4B94-A872-B9F03A971D59}" presName="spaceRect" presStyleCnt="0"/>
      <dgm:spPr/>
    </dgm:pt>
    <dgm:pt modelId="{2F180CED-C4BA-41C0-9C0D-351D246C0DE4}" type="pres">
      <dgm:prSet presAssocID="{852BD167-7F12-4B94-A872-B9F03A971D59}" presName="parTx" presStyleLbl="revTx" presStyleIdx="1" presStyleCnt="3">
        <dgm:presLayoutVars>
          <dgm:chMax val="0"/>
          <dgm:chPref val="0"/>
        </dgm:presLayoutVars>
      </dgm:prSet>
      <dgm:spPr/>
    </dgm:pt>
    <dgm:pt modelId="{D2566B8F-85AF-4D18-927C-796B4093D321}" type="pres">
      <dgm:prSet presAssocID="{C5A70193-E885-4377-8331-F54233696FE7}" presName="sibTrans" presStyleCnt="0"/>
      <dgm:spPr/>
    </dgm:pt>
    <dgm:pt modelId="{06C6430E-2439-4C74-94ED-5429873F711A}" type="pres">
      <dgm:prSet presAssocID="{91046D40-E20E-46A3-B4B4-160EC9B439E2}" presName="compNode" presStyleCnt="0"/>
      <dgm:spPr/>
    </dgm:pt>
    <dgm:pt modelId="{634D0A4F-85C8-4B80-8A55-23DA6BFB106D}" type="pres">
      <dgm:prSet presAssocID="{91046D40-E20E-46A3-B4B4-160EC9B439E2}" presName="bgRect" presStyleLbl="bgShp" presStyleIdx="2" presStyleCnt="3"/>
      <dgm:spPr/>
    </dgm:pt>
    <dgm:pt modelId="{22E030DD-6BC0-47A7-BAC7-93D34A25D233}" type="pres">
      <dgm:prSet presAssocID="{91046D40-E20E-46A3-B4B4-160EC9B439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D68267BD-939A-424D-869A-9AE90281BE0B}" type="pres">
      <dgm:prSet presAssocID="{91046D40-E20E-46A3-B4B4-160EC9B439E2}" presName="spaceRect" presStyleCnt="0"/>
      <dgm:spPr/>
    </dgm:pt>
    <dgm:pt modelId="{0B94441E-2257-4649-9FB7-1CBFAE041751}" type="pres">
      <dgm:prSet presAssocID="{91046D40-E20E-46A3-B4B4-160EC9B439E2}" presName="parTx" presStyleLbl="revTx" presStyleIdx="2" presStyleCnt="3">
        <dgm:presLayoutVars>
          <dgm:chMax val="0"/>
          <dgm:chPref val="0"/>
        </dgm:presLayoutVars>
      </dgm:prSet>
      <dgm:spPr/>
    </dgm:pt>
  </dgm:ptLst>
  <dgm:cxnLst>
    <dgm:cxn modelId="{78790006-6CF1-4153-A570-51A0D18E484B}" srcId="{80623777-97AE-4135-951A-7667CF8803AC}" destId="{852BD167-7F12-4B94-A872-B9F03A971D59}" srcOrd="1" destOrd="0" parTransId="{30768721-006D-4F4C-A87A-DA40EDC837FD}" sibTransId="{C5A70193-E885-4377-8331-F54233696FE7}"/>
    <dgm:cxn modelId="{E12C855E-DB9E-4311-85DF-BA8F49FC5E12}" type="presOf" srcId="{91046D40-E20E-46A3-B4B4-160EC9B439E2}" destId="{0B94441E-2257-4649-9FB7-1CBFAE041751}" srcOrd="0" destOrd="0" presId="urn:microsoft.com/office/officeart/2018/2/layout/IconVerticalSolidList"/>
    <dgm:cxn modelId="{E23FDC8A-D938-4CA0-A460-2640683A2AC5}" srcId="{80623777-97AE-4135-951A-7667CF8803AC}" destId="{91046D40-E20E-46A3-B4B4-160EC9B439E2}" srcOrd="2" destOrd="0" parTransId="{2915181A-862C-4049-9102-2E2E870F7920}" sibTransId="{41647547-1A99-41AF-BC46-A8B50F3B1591}"/>
    <dgm:cxn modelId="{39CB3490-5067-4607-B047-5E515157DB53}" type="presOf" srcId="{4A07784A-00DD-4811-89A0-A6F2BA9BE01C}" destId="{6B487E27-DBE8-4392-8D95-00134A454E1A}" srcOrd="0" destOrd="0" presId="urn:microsoft.com/office/officeart/2018/2/layout/IconVerticalSolidList"/>
    <dgm:cxn modelId="{F13C6B9C-5371-4920-A544-AC1D70FD30F1}" srcId="{80623777-97AE-4135-951A-7667CF8803AC}" destId="{4A07784A-00DD-4811-89A0-A6F2BA9BE01C}" srcOrd="0" destOrd="0" parTransId="{5D7ED0FE-7E65-44DC-8686-6DC18122BE02}" sibTransId="{251F0C3E-D3F1-434A-B059-7111FB6B4D91}"/>
    <dgm:cxn modelId="{5AF1EAAA-673E-4BA1-A03A-83CB7D4631AF}" type="presOf" srcId="{80623777-97AE-4135-951A-7667CF8803AC}" destId="{4F59158C-63EB-46C9-AAF2-BF1ECA6619D8}" srcOrd="0" destOrd="0" presId="urn:microsoft.com/office/officeart/2018/2/layout/IconVerticalSolidList"/>
    <dgm:cxn modelId="{C879AAB0-C5B1-46D4-BC49-340E62A15F80}" type="presOf" srcId="{852BD167-7F12-4B94-A872-B9F03A971D59}" destId="{2F180CED-C4BA-41C0-9C0D-351D246C0DE4}" srcOrd="0" destOrd="0" presId="urn:microsoft.com/office/officeart/2018/2/layout/IconVerticalSolidList"/>
    <dgm:cxn modelId="{8E01799B-2780-4A84-872E-9FE9694869B7}" type="presParOf" srcId="{4F59158C-63EB-46C9-AAF2-BF1ECA6619D8}" destId="{B5521C46-7C8C-4177-8DD2-0A90CB45C856}" srcOrd="0" destOrd="0" presId="urn:microsoft.com/office/officeart/2018/2/layout/IconVerticalSolidList"/>
    <dgm:cxn modelId="{8A7387DD-6236-4461-8040-D4D24BAD7D29}" type="presParOf" srcId="{B5521C46-7C8C-4177-8DD2-0A90CB45C856}" destId="{D2072DF0-7F4A-40AB-8120-B66B5890EDD8}" srcOrd="0" destOrd="0" presId="urn:microsoft.com/office/officeart/2018/2/layout/IconVerticalSolidList"/>
    <dgm:cxn modelId="{1BE5964C-2C9E-458D-B8F6-D66FA644624F}" type="presParOf" srcId="{B5521C46-7C8C-4177-8DD2-0A90CB45C856}" destId="{AEC0864D-EF26-4B64-9EF7-F463D03F81A2}" srcOrd="1" destOrd="0" presId="urn:microsoft.com/office/officeart/2018/2/layout/IconVerticalSolidList"/>
    <dgm:cxn modelId="{A5474146-09F9-4509-8DF9-DB07C319A6F9}" type="presParOf" srcId="{B5521C46-7C8C-4177-8DD2-0A90CB45C856}" destId="{0E7FFEBA-3DCD-40FA-B9A3-EBF9A8952532}" srcOrd="2" destOrd="0" presId="urn:microsoft.com/office/officeart/2018/2/layout/IconVerticalSolidList"/>
    <dgm:cxn modelId="{621ABB37-7E97-4D36-83CE-D97CB0BD8BD5}" type="presParOf" srcId="{B5521C46-7C8C-4177-8DD2-0A90CB45C856}" destId="{6B487E27-DBE8-4392-8D95-00134A454E1A}" srcOrd="3" destOrd="0" presId="urn:microsoft.com/office/officeart/2018/2/layout/IconVerticalSolidList"/>
    <dgm:cxn modelId="{8E2397DF-C64F-4159-9EBC-BA041C5DF172}" type="presParOf" srcId="{4F59158C-63EB-46C9-AAF2-BF1ECA6619D8}" destId="{21D25F08-7EC3-4C14-A4F5-51372A86191F}" srcOrd="1" destOrd="0" presId="urn:microsoft.com/office/officeart/2018/2/layout/IconVerticalSolidList"/>
    <dgm:cxn modelId="{ADFA41C9-266D-45DF-BF98-59FE02280D52}" type="presParOf" srcId="{4F59158C-63EB-46C9-AAF2-BF1ECA6619D8}" destId="{68186D42-8CD1-41EE-AFE3-3F825A7D62BD}" srcOrd="2" destOrd="0" presId="urn:microsoft.com/office/officeart/2018/2/layout/IconVerticalSolidList"/>
    <dgm:cxn modelId="{12613979-15ED-41CA-9B3B-27D68D11F7D8}" type="presParOf" srcId="{68186D42-8CD1-41EE-AFE3-3F825A7D62BD}" destId="{03BE0961-77BF-4553-80AF-2A96817AD39F}" srcOrd="0" destOrd="0" presId="urn:microsoft.com/office/officeart/2018/2/layout/IconVerticalSolidList"/>
    <dgm:cxn modelId="{FD4B35F2-695E-4591-9AF9-B6351EA53783}" type="presParOf" srcId="{68186D42-8CD1-41EE-AFE3-3F825A7D62BD}" destId="{F82B2704-76D6-405A-96A2-D6C770E96FCF}" srcOrd="1" destOrd="0" presId="urn:microsoft.com/office/officeart/2018/2/layout/IconVerticalSolidList"/>
    <dgm:cxn modelId="{6C3B38CD-A07A-4762-9EAD-725B94FDB614}" type="presParOf" srcId="{68186D42-8CD1-41EE-AFE3-3F825A7D62BD}" destId="{C63A3948-36D9-4B52-BA07-3518364C8E5D}" srcOrd="2" destOrd="0" presId="urn:microsoft.com/office/officeart/2018/2/layout/IconVerticalSolidList"/>
    <dgm:cxn modelId="{0CB83151-EC94-408A-82FF-14FE169CBD5C}" type="presParOf" srcId="{68186D42-8CD1-41EE-AFE3-3F825A7D62BD}" destId="{2F180CED-C4BA-41C0-9C0D-351D246C0DE4}" srcOrd="3" destOrd="0" presId="urn:microsoft.com/office/officeart/2018/2/layout/IconVerticalSolidList"/>
    <dgm:cxn modelId="{B972B8C8-136C-41CC-BEFD-2B9625A4C55B}" type="presParOf" srcId="{4F59158C-63EB-46C9-AAF2-BF1ECA6619D8}" destId="{D2566B8F-85AF-4D18-927C-796B4093D321}" srcOrd="3" destOrd="0" presId="urn:microsoft.com/office/officeart/2018/2/layout/IconVerticalSolidList"/>
    <dgm:cxn modelId="{42F34468-6E00-4E65-BFD7-FECEACFE107F}" type="presParOf" srcId="{4F59158C-63EB-46C9-AAF2-BF1ECA6619D8}" destId="{06C6430E-2439-4C74-94ED-5429873F711A}" srcOrd="4" destOrd="0" presId="urn:microsoft.com/office/officeart/2018/2/layout/IconVerticalSolidList"/>
    <dgm:cxn modelId="{7A95197C-E30F-4CA4-9DB2-EB6738F48806}" type="presParOf" srcId="{06C6430E-2439-4C74-94ED-5429873F711A}" destId="{634D0A4F-85C8-4B80-8A55-23DA6BFB106D}" srcOrd="0" destOrd="0" presId="urn:microsoft.com/office/officeart/2018/2/layout/IconVerticalSolidList"/>
    <dgm:cxn modelId="{C091FE1F-359F-492A-98BE-EC169264AB3D}" type="presParOf" srcId="{06C6430E-2439-4C74-94ED-5429873F711A}" destId="{22E030DD-6BC0-47A7-BAC7-93D34A25D233}" srcOrd="1" destOrd="0" presId="urn:microsoft.com/office/officeart/2018/2/layout/IconVerticalSolidList"/>
    <dgm:cxn modelId="{8774E35E-24B6-4CB6-AD72-21D5F90DD79A}" type="presParOf" srcId="{06C6430E-2439-4C74-94ED-5429873F711A}" destId="{D68267BD-939A-424D-869A-9AE90281BE0B}" srcOrd="2" destOrd="0" presId="urn:microsoft.com/office/officeart/2018/2/layout/IconVerticalSolidList"/>
    <dgm:cxn modelId="{8DE7C2FE-8FE8-4D33-A79F-E5C261F82ECF}" type="presParOf" srcId="{06C6430E-2439-4C74-94ED-5429873F711A}" destId="{0B94441E-2257-4649-9FB7-1CBFAE04175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CB2893-4B7B-4831-8350-BCBCD07B8C1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CA50B281-9160-457E-BE6D-4686A614DCE6}">
      <dgm:prSet/>
      <dgm:spPr/>
      <dgm:t>
        <a:bodyPr/>
        <a:lstStyle/>
        <a:p>
          <a:pPr rtl="0"/>
          <a:r>
            <a:rPr lang="en-US" b="1">
              <a:latin typeface="Calibri"/>
              <a:cs typeface="Calibri"/>
            </a:rPr>
            <a:t>Career planner / CO EAS interview (enlisted only)</a:t>
          </a:r>
          <a:endParaRPr lang="en-US" dirty="0">
            <a:latin typeface="Calibri"/>
            <a:cs typeface="Calibri"/>
          </a:endParaRPr>
        </a:p>
      </dgm:t>
    </dgm:pt>
    <dgm:pt modelId="{989146D8-9048-49A5-9364-0F4CE63BC6B0}" type="parTrans" cxnId="{EF0CA590-B691-4D0E-90E6-96AA0701F8B2}">
      <dgm:prSet/>
      <dgm:spPr/>
      <dgm:t>
        <a:bodyPr/>
        <a:lstStyle/>
        <a:p>
          <a:endParaRPr lang="en-US"/>
        </a:p>
      </dgm:t>
    </dgm:pt>
    <dgm:pt modelId="{81636D78-F9DA-4472-9348-02B151559CE7}" type="sibTrans" cxnId="{EF0CA590-B691-4D0E-90E6-96AA0701F8B2}">
      <dgm:prSet/>
      <dgm:spPr/>
      <dgm:t>
        <a:bodyPr/>
        <a:lstStyle/>
        <a:p>
          <a:endParaRPr lang="en-US"/>
        </a:p>
      </dgm:t>
    </dgm:pt>
    <dgm:pt modelId="{2F62159C-D60C-42A6-AEC3-49450D7A3EFF}">
      <dgm:prSet/>
      <dgm:spPr/>
      <dgm:t>
        <a:bodyPr/>
        <a:lstStyle/>
        <a:p>
          <a:pPr rtl="0"/>
          <a:r>
            <a:rPr lang="en-US" b="1">
              <a:latin typeface="Calibri"/>
              <a:cs typeface="Calibri"/>
            </a:rPr>
            <a:t>TFRS msg (over six years active service or involuntary separations-enlisted only)</a:t>
          </a:r>
          <a:endParaRPr lang="en-US">
            <a:latin typeface="Calibri"/>
            <a:cs typeface="Calibri"/>
          </a:endParaRPr>
        </a:p>
      </dgm:t>
    </dgm:pt>
    <dgm:pt modelId="{11DAC287-77DB-471F-836E-65746F857048}" type="parTrans" cxnId="{1397D5C5-7C67-434A-AE4F-9590FD84B8B2}">
      <dgm:prSet/>
      <dgm:spPr/>
      <dgm:t>
        <a:bodyPr/>
        <a:lstStyle/>
        <a:p>
          <a:endParaRPr lang="en-US"/>
        </a:p>
      </dgm:t>
    </dgm:pt>
    <dgm:pt modelId="{8CA3F966-E6AD-4AB8-973B-E872A68CA8C4}" type="sibTrans" cxnId="{1397D5C5-7C67-434A-AE4F-9590FD84B8B2}">
      <dgm:prSet/>
      <dgm:spPr/>
      <dgm:t>
        <a:bodyPr/>
        <a:lstStyle/>
        <a:p>
          <a:endParaRPr lang="en-US"/>
        </a:p>
      </dgm:t>
    </dgm:pt>
    <dgm:pt modelId="{018060DA-58BD-4670-813F-92170BCC044A}">
      <dgm:prSet/>
      <dgm:spPr/>
      <dgm:t>
        <a:bodyPr/>
        <a:lstStyle/>
        <a:p>
          <a:r>
            <a:rPr lang="en-US" b="1">
              <a:latin typeface="Calibri"/>
              <a:cs typeface="Calibri"/>
            </a:rPr>
            <a:t>RPAC check-out with S-1 Signature only </a:t>
          </a:r>
          <a:endParaRPr lang="en-US">
            <a:latin typeface="Calibri"/>
            <a:cs typeface="Calibri"/>
          </a:endParaRPr>
        </a:p>
      </dgm:t>
    </dgm:pt>
    <dgm:pt modelId="{08D4248E-042D-47D4-84E8-A6B8FC0B3FC3}" type="parTrans" cxnId="{8BD747FA-0D13-466E-9F0D-D0CEFE0DFFFE}">
      <dgm:prSet/>
      <dgm:spPr/>
      <dgm:t>
        <a:bodyPr/>
        <a:lstStyle/>
        <a:p>
          <a:endParaRPr lang="en-US"/>
        </a:p>
      </dgm:t>
    </dgm:pt>
    <dgm:pt modelId="{E696ABAD-F484-42A7-B276-F84E69D6ECE5}" type="sibTrans" cxnId="{8BD747FA-0D13-466E-9F0D-D0CEFE0DFFFE}">
      <dgm:prSet/>
      <dgm:spPr/>
      <dgm:t>
        <a:bodyPr/>
        <a:lstStyle/>
        <a:p>
          <a:endParaRPr lang="en-US"/>
        </a:p>
      </dgm:t>
    </dgm:pt>
    <dgm:pt modelId="{3150F7F8-0D45-4823-9F4B-BADD0616B992}">
      <dgm:prSet/>
      <dgm:spPr/>
      <dgm:t>
        <a:bodyPr/>
        <a:lstStyle/>
        <a:p>
          <a:pPr rtl="0"/>
          <a:r>
            <a:rPr lang="en-US" b="1">
              <a:latin typeface="Calibri"/>
              <a:cs typeface="Calibri"/>
            </a:rPr>
            <a:t>NAVMAC2648 / Capstone (TRS)</a:t>
          </a:r>
          <a:endParaRPr lang="en-US" dirty="0">
            <a:latin typeface="Calibri"/>
            <a:cs typeface="Calibri"/>
          </a:endParaRPr>
        </a:p>
      </dgm:t>
    </dgm:pt>
    <dgm:pt modelId="{A2FCEFF0-A048-4C3A-BC45-5541243D1621}" type="parTrans" cxnId="{A7F2AF08-CB33-4836-AF51-F4C4A74BB134}">
      <dgm:prSet/>
      <dgm:spPr/>
      <dgm:t>
        <a:bodyPr/>
        <a:lstStyle/>
        <a:p>
          <a:endParaRPr lang="en-US"/>
        </a:p>
      </dgm:t>
    </dgm:pt>
    <dgm:pt modelId="{4FEBD63B-5426-48BD-ABE0-3AA1238EA70C}" type="sibTrans" cxnId="{A7F2AF08-CB33-4836-AF51-F4C4A74BB134}">
      <dgm:prSet/>
      <dgm:spPr/>
      <dgm:t>
        <a:bodyPr/>
        <a:lstStyle/>
        <a:p>
          <a:endParaRPr lang="en-US"/>
        </a:p>
      </dgm:t>
    </dgm:pt>
    <dgm:pt modelId="{994D15C2-1DBD-4155-BE54-B60EBAC1B277}">
      <dgm:prSet/>
      <dgm:spPr/>
      <dgm:t>
        <a:bodyPr/>
        <a:lstStyle/>
        <a:p>
          <a:pPr rtl="0"/>
          <a:r>
            <a:rPr lang="en-US" b="1">
              <a:latin typeface="Calibri"/>
              <a:cs typeface="Calibri"/>
            </a:rPr>
            <a:t>Final physical DD2807 / 2808 / 2637</a:t>
          </a:r>
          <a:endParaRPr lang="en-US" dirty="0">
            <a:latin typeface="Calibri"/>
            <a:cs typeface="Calibri"/>
          </a:endParaRPr>
        </a:p>
      </dgm:t>
    </dgm:pt>
    <dgm:pt modelId="{594223D6-275F-454D-A004-9FB3A9DF9D22}" type="parTrans" cxnId="{72C97CB5-C21C-44DE-8A5D-40E175C32152}">
      <dgm:prSet/>
      <dgm:spPr/>
      <dgm:t>
        <a:bodyPr/>
        <a:lstStyle/>
        <a:p>
          <a:endParaRPr lang="en-US"/>
        </a:p>
      </dgm:t>
    </dgm:pt>
    <dgm:pt modelId="{3B95678A-6B27-4B6D-A128-1415BF4AAC69}" type="sibTrans" cxnId="{72C97CB5-C21C-44DE-8A5D-40E175C32152}">
      <dgm:prSet/>
      <dgm:spPr/>
      <dgm:t>
        <a:bodyPr/>
        <a:lstStyle/>
        <a:p>
          <a:endParaRPr lang="en-US"/>
        </a:p>
      </dgm:t>
    </dgm:pt>
    <dgm:pt modelId="{0E4EF626-0147-4606-9882-5F41F38DBA1E}">
      <dgm:prSet/>
      <dgm:spPr/>
      <dgm:t>
        <a:bodyPr/>
        <a:lstStyle/>
        <a:p>
          <a:r>
            <a:rPr lang="en-US" b="1">
              <a:latin typeface="Calibri"/>
              <a:cs typeface="Calibri"/>
            </a:rPr>
            <a:t>STR: Medical and Dental With DD2963 (DD2963 completed at local BAS) </a:t>
          </a:r>
          <a:endParaRPr lang="en-US">
            <a:latin typeface="Calibri"/>
            <a:cs typeface="Calibri"/>
          </a:endParaRPr>
        </a:p>
      </dgm:t>
    </dgm:pt>
    <dgm:pt modelId="{957C532A-7AD5-4081-927C-E49AFCB0B613}" type="parTrans" cxnId="{B435A475-D894-4F78-863D-FE4FBA66BD6F}">
      <dgm:prSet/>
      <dgm:spPr/>
      <dgm:t>
        <a:bodyPr/>
        <a:lstStyle/>
        <a:p>
          <a:endParaRPr lang="en-US"/>
        </a:p>
      </dgm:t>
    </dgm:pt>
    <dgm:pt modelId="{7775A9CD-CBDB-464B-8515-2D6C60A59928}" type="sibTrans" cxnId="{B435A475-D894-4F78-863D-FE4FBA66BD6F}">
      <dgm:prSet/>
      <dgm:spPr/>
      <dgm:t>
        <a:bodyPr/>
        <a:lstStyle/>
        <a:p>
          <a:endParaRPr lang="en-US"/>
        </a:p>
      </dgm:t>
    </dgm:pt>
    <dgm:pt modelId="{8AEE34F2-3FD1-4C76-93A8-B75913C08F35}">
      <dgm:prSet/>
      <dgm:spPr/>
      <dgm:t>
        <a:bodyPr/>
        <a:lstStyle/>
        <a:p>
          <a:pPr rtl="0"/>
          <a:r>
            <a:rPr lang="en-US" b="1">
              <a:latin typeface="Calibri"/>
              <a:cs typeface="Calibri"/>
            </a:rPr>
            <a:t>DD2656 retired pay data form- at least 30 days prior to EAS (Retirees / TDRL / PDRL only)</a:t>
          </a:r>
          <a:endParaRPr lang="en-US" dirty="0">
            <a:latin typeface="Calibri"/>
            <a:cs typeface="Calibri"/>
          </a:endParaRPr>
        </a:p>
      </dgm:t>
    </dgm:pt>
    <dgm:pt modelId="{62A1B025-8E9E-4E62-BED0-B22DAA62BA58}" type="parTrans" cxnId="{23038D20-E182-43BF-9966-5AD60E7E4D29}">
      <dgm:prSet/>
      <dgm:spPr/>
      <dgm:t>
        <a:bodyPr/>
        <a:lstStyle/>
        <a:p>
          <a:endParaRPr lang="en-US"/>
        </a:p>
      </dgm:t>
    </dgm:pt>
    <dgm:pt modelId="{00AF493E-7D05-4195-B3EB-027F5F7897C7}" type="sibTrans" cxnId="{23038D20-E182-43BF-9966-5AD60E7E4D29}">
      <dgm:prSet/>
      <dgm:spPr/>
      <dgm:t>
        <a:bodyPr/>
        <a:lstStyle/>
        <a:p>
          <a:endParaRPr lang="en-US"/>
        </a:p>
      </dgm:t>
    </dgm:pt>
    <dgm:pt modelId="{0754DCEF-0BB1-41EC-B8B6-81ED86FF0241}">
      <dgm:prSet/>
      <dgm:spPr/>
      <dgm:t>
        <a:bodyPr/>
        <a:lstStyle/>
        <a:p>
          <a:r>
            <a:rPr lang="en-US" b="1">
              <a:latin typeface="Calibri"/>
              <a:cs typeface="Calibri"/>
            </a:rPr>
            <a:t>SBP Marine Net course completion certificate (Retirees/TDRL/PDRL only)</a:t>
          </a:r>
          <a:endParaRPr lang="en-US">
            <a:latin typeface="Calibri"/>
            <a:cs typeface="Calibri"/>
          </a:endParaRPr>
        </a:p>
      </dgm:t>
    </dgm:pt>
    <dgm:pt modelId="{D3691CF2-9010-421F-BFEE-5BEC08C19BFD}" type="parTrans" cxnId="{0F5CE897-64D3-4533-ACAA-F85685E012DC}">
      <dgm:prSet/>
      <dgm:spPr/>
      <dgm:t>
        <a:bodyPr/>
        <a:lstStyle/>
        <a:p>
          <a:endParaRPr lang="en-US"/>
        </a:p>
      </dgm:t>
    </dgm:pt>
    <dgm:pt modelId="{9F0BB6E5-071C-4E3D-91FE-2A554FDD9BD5}" type="sibTrans" cxnId="{0F5CE897-64D3-4533-ACAA-F85685E012DC}">
      <dgm:prSet/>
      <dgm:spPr/>
      <dgm:t>
        <a:bodyPr/>
        <a:lstStyle/>
        <a:p>
          <a:endParaRPr lang="en-US"/>
        </a:p>
      </dgm:t>
    </dgm:pt>
    <dgm:pt modelId="{BF27831E-5739-412E-BBAB-70B90D7F0701}" type="pres">
      <dgm:prSet presAssocID="{C4CB2893-4B7B-4831-8350-BCBCD07B8C1A}" presName="Name0" presStyleCnt="0">
        <dgm:presLayoutVars>
          <dgm:dir/>
          <dgm:resizeHandles val="exact"/>
        </dgm:presLayoutVars>
      </dgm:prSet>
      <dgm:spPr/>
    </dgm:pt>
    <dgm:pt modelId="{A2DD7044-F3F6-49A8-96C4-0AC9E931530D}" type="pres">
      <dgm:prSet presAssocID="{CA50B281-9160-457E-BE6D-4686A614DCE6}" presName="node" presStyleLbl="node1" presStyleIdx="0" presStyleCnt="8">
        <dgm:presLayoutVars>
          <dgm:bulletEnabled val="1"/>
        </dgm:presLayoutVars>
      </dgm:prSet>
      <dgm:spPr/>
    </dgm:pt>
    <dgm:pt modelId="{9CA7AFE6-8050-45F7-80D0-9B4E3E2534A9}" type="pres">
      <dgm:prSet presAssocID="{81636D78-F9DA-4472-9348-02B151559CE7}" presName="sibTrans" presStyleLbl="sibTrans1D1" presStyleIdx="0" presStyleCnt="7"/>
      <dgm:spPr/>
    </dgm:pt>
    <dgm:pt modelId="{3C24C7FF-EC70-450E-847F-BDC28BF1C379}" type="pres">
      <dgm:prSet presAssocID="{81636D78-F9DA-4472-9348-02B151559CE7}" presName="connectorText" presStyleLbl="sibTrans1D1" presStyleIdx="0" presStyleCnt="7"/>
      <dgm:spPr/>
    </dgm:pt>
    <dgm:pt modelId="{D45F0708-6B29-4DD8-BD91-963BF3543350}" type="pres">
      <dgm:prSet presAssocID="{2F62159C-D60C-42A6-AEC3-49450D7A3EFF}" presName="node" presStyleLbl="node1" presStyleIdx="1" presStyleCnt="8">
        <dgm:presLayoutVars>
          <dgm:bulletEnabled val="1"/>
        </dgm:presLayoutVars>
      </dgm:prSet>
      <dgm:spPr/>
    </dgm:pt>
    <dgm:pt modelId="{742658E2-133D-4B21-B540-40AAD9C25043}" type="pres">
      <dgm:prSet presAssocID="{8CA3F966-E6AD-4AB8-973B-E872A68CA8C4}" presName="sibTrans" presStyleLbl="sibTrans1D1" presStyleIdx="1" presStyleCnt="7"/>
      <dgm:spPr/>
    </dgm:pt>
    <dgm:pt modelId="{6DCAE314-1E9A-4CA3-85A4-858EBC29FE04}" type="pres">
      <dgm:prSet presAssocID="{8CA3F966-E6AD-4AB8-973B-E872A68CA8C4}" presName="connectorText" presStyleLbl="sibTrans1D1" presStyleIdx="1" presStyleCnt="7"/>
      <dgm:spPr/>
    </dgm:pt>
    <dgm:pt modelId="{66525303-B158-4D95-9591-AEC3E017D58B}" type="pres">
      <dgm:prSet presAssocID="{018060DA-58BD-4670-813F-92170BCC044A}" presName="node" presStyleLbl="node1" presStyleIdx="2" presStyleCnt="8">
        <dgm:presLayoutVars>
          <dgm:bulletEnabled val="1"/>
        </dgm:presLayoutVars>
      </dgm:prSet>
      <dgm:spPr/>
    </dgm:pt>
    <dgm:pt modelId="{87A5CF77-D8F3-46B9-8DA7-B7A0E134B995}" type="pres">
      <dgm:prSet presAssocID="{E696ABAD-F484-42A7-B276-F84E69D6ECE5}" presName="sibTrans" presStyleLbl="sibTrans1D1" presStyleIdx="2" presStyleCnt="7"/>
      <dgm:spPr/>
    </dgm:pt>
    <dgm:pt modelId="{FF379C4B-BE5E-4A06-91CC-612CDF5644D8}" type="pres">
      <dgm:prSet presAssocID="{E696ABAD-F484-42A7-B276-F84E69D6ECE5}" presName="connectorText" presStyleLbl="sibTrans1D1" presStyleIdx="2" presStyleCnt="7"/>
      <dgm:spPr/>
    </dgm:pt>
    <dgm:pt modelId="{A399207A-4AC3-414E-8A82-44ACF763BA00}" type="pres">
      <dgm:prSet presAssocID="{3150F7F8-0D45-4823-9F4B-BADD0616B992}" presName="node" presStyleLbl="node1" presStyleIdx="3" presStyleCnt="8">
        <dgm:presLayoutVars>
          <dgm:bulletEnabled val="1"/>
        </dgm:presLayoutVars>
      </dgm:prSet>
      <dgm:spPr/>
    </dgm:pt>
    <dgm:pt modelId="{49F5A5F5-1E0A-4C0B-B462-C35717AC5B99}" type="pres">
      <dgm:prSet presAssocID="{4FEBD63B-5426-48BD-ABE0-3AA1238EA70C}" presName="sibTrans" presStyleLbl="sibTrans1D1" presStyleIdx="3" presStyleCnt="7"/>
      <dgm:spPr/>
    </dgm:pt>
    <dgm:pt modelId="{01944F19-322C-47E2-80E3-8DCF35C48988}" type="pres">
      <dgm:prSet presAssocID="{4FEBD63B-5426-48BD-ABE0-3AA1238EA70C}" presName="connectorText" presStyleLbl="sibTrans1D1" presStyleIdx="3" presStyleCnt="7"/>
      <dgm:spPr/>
    </dgm:pt>
    <dgm:pt modelId="{7D557B2F-D69A-43C0-9835-3FD160B07FC6}" type="pres">
      <dgm:prSet presAssocID="{994D15C2-1DBD-4155-BE54-B60EBAC1B277}" presName="node" presStyleLbl="node1" presStyleIdx="4" presStyleCnt="8">
        <dgm:presLayoutVars>
          <dgm:bulletEnabled val="1"/>
        </dgm:presLayoutVars>
      </dgm:prSet>
      <dgm:spPr/>
    </dgm:pt>
    <dgm:pt modelId="{DA0202D1-ADE3-4610-AAFB-1D99F3ADEA65}" type="pres">
      <dgm:prSet presAssocID="{3B95678A-6B27-4B6D-A128-1415BF4AAC69}" presName="sibTrans" presStyleLbl="sibTrans1D1" presStyleIdx="4" presStyleCnt="7"/>
      <dgm:spPr/>
    </dgm:pt>
    <dgm:pt modelId="{14C8D432-9A79-447A-971D-075EA7F02F95}" type="pres">
      <dgm:prSet presAssocID="{3B95678A-6B27-4B6D-A128-1415BF4AAC69}" presName="connectorText" presStyleLbl="sibTrans1D1" presStyleIdx="4" presStyleCnt="7"/>
      <dgm:spPr/>
    </dgm:pt>
    <dgm:pt modelId="{64CD1F2D-6BB1-4E77-B3B1-3D182710E240}" type="pres">
      <dgm:prSet presAssocID="{0E4EF626-0147-4606-9882-5F41F38DBA1E}" presName="node" presStyleLbl="node1" presStyleIdx="5" presStyleCnt="8">
        <dgm:presLayoutVars>
          <dgm:bulletEnabled val="1"/>
        </dgm:presLayoutVars>
      </dgm:prSet>
      <dgm:spPr/>
    </dgm:pt>
    <dgm:pt modelId="{8B249285-C6CD-47C6-A8C4-ADBB466BC775}" type="pres">
      <dgm:prSet presAssocID="{7775A9CD-CBDB-464B-8515-2D6C60A59928}" presName="sibTrans" presStyleLbl="sibTrans1D1" presStyleIdx="5" presStyleCnt="7"/>
      <dgm:spPr/>
    </dgm:pt>
    <dgm:pt modelId="{88A7112B-58F7-4295-A0CE-0442FE8A357D}" type="pres">
      <dgm:prSet presAssocID="{7775A9CD-CBDB-464B-8515-2D6C60A59928}" presName="connectorText" presStyleLbl="sibTrans1D1" presStyleIdx="5" presStyleCnt="7"/>
      <dgm:spPr/>
    </dgm:pt>
    <dgm:pt modelId="{A435AE4E-250B-4019-8E93-829515C33C14}" type="pres">
      <dgm:prSet presAssocID="{8AEE34F2-3FD1-4C76-93A8-B75913C08F35}" presName="node" presStyleLbl="node1" presStyleIdx="6" presStyleCnt="8">
        <dgm:presLayoutVars>
          <dgm:bulletEnabled val="1"/>
        </dgm:presLayoutVars>
      </dgm:prSet>
      <dgm:spPr/>
    </dgm:pt>
    <dgm:pt modelId="{B9AAFCEB-468C-46BF-B790-D8206ABFEBB7}" type="pres">
      <dgm:prSet presAssocID="{00AF493E-7D05-4195-B3EB-027F5F7897C7}" presName="sibTrans" presStyleLbl="sibTrans1D1" presStyleIdx="6" presStyleCnt="7"/>
      <dgm:spPr/>
    </dgm:pt>
    <dgm:pt modelId="{06EA30E9-709C-4150-9E81-B39F6846F6BC}" type="pres">
      <dgm:prSet presAssocID="{00AF493E-7D05-4195-B3EB-027F5F7897C7}" presName="connectorText" presStyleLbl="sibTrans1D1" presStyleIdx="6" presStyleCnt="7"/>
      <dgm:spPr/>
    </dgm:pt>
    <dgm:pt modelId="{9F73A8EA-A674-4E96-A381-36E51281910D}" type="pres">
      <dgm:prSet presAssocID="{0754DCEF-0BB1-41EC-B8B6-81ED86FF0241}" presName="node" presStyleLbl="node1" presStyleIdx="7" presStyleCnt="8">
        <dgm:presLayoutVars>
          <dgm:bulletEnabled val="1"/>
        </dgm:presLayoutVars>
      </dgm:prSet>
      <dgm:spPr/>
    </dgm:pt>
  </dgm:ptLst>
  <dgm:cxnLst>
    <dgm:cxn modelId="{E6944007-F758-42E5-B833-7689ECC10648}" type="presOf" srcId="{CA50B281-9160-457E-BE6D-4686A614DCE6}" destId="{A2DD7044-F3F6-49A8-96C4-0AC9E931530D}" srcOrd="0" destOrd="0" presId="urn:microsoft.com/office/officeart/2016/7/layout/RepeatingBendingProcessNew"/>
    <dgm:cxn modelId="{A7F2AF08-CB33-4836-AF51-F4C4A74BB134}" srcId="{C4CB2893-4B7B-4831-8350-BCBCD07B8C1A}" destId="{3150F7F8-0D45-4823-9F4B-BADD0616B992}" srcOrd="3" destOrd="0" parTransId="{A2FCEFF0-A048-4C3A-BC45-5541243D1621}" sibTransId="{4FEBD63B-5426-48BD-ABE0-3AA1238EA70C}"/>
    <dgm:cxn modelId="{A05B460F-A053-4B15-8988-2E13BFCD98D9}" type="presOf" srcId="{81636D78-F9DA-4472-9348-02B151559CE7}" destId="{3C24C7FF-EC70-450E-847F-BDC28BF1C379}" srcOrd="1" destOrd="0" presId="urn:microsoft.com/office/officeart/2016/7/layout/RepeatingBendingProcessNew"/>
    <dgm:cxn modelId="{23038D20-E182-43BF-9966-5AD60E7E4D29}" srcId="{C4CB2893-4B7B-4831-8350-BCBCD07B8C1A}" destId="{8AEE34F2-3FD1-4C76-93A8-B75913C08F35}" srcOrd="6" destOrd="0" parTransId="{62A1B025-8E9E-4E62-BED0-B22DAA62BA58}" sibTransId="{00AF493E-7D05-4195-B3EB-027F5F7897C7}"/>
    <dgm:cxn modelId="{51099D23-F315-4442-A9CC-FF0988565513}" type="presOf" srcId="{00AF493E-7D05-4195-B3EB-027F5F7897C7}" destId="{06EA30E9-709C-4150-9E81-B39F6846F6BC}" srcOrd="1" destOrd="0" presId="urn:microsoft.com/office/officeart/2016/7/layout/RepeatingBendingProcessNew"/>
    <dgm:cxn modelId="{BFFBD523-E318-414E-B335-705E905836A4}" type="presOf" srcId="{4FEBD63B-5426-48BD-ABE0-3AA1238EA70C}" destId="{01944F19-322C-47E2-80E3-8DCF35C48988}" srcOrd="1" destOrd="0" presId="urn:microsoft.com/office/officeart/2016/7/layout/RepeatingBendingProcessNew"/>
    <dgm:cxn modelId="{1D91485C-ACBD-4318-A52E-2BF12D838C43}" type="presOf" srcId="{C4CB2893-4B7B-4831-8350-BCBCD07B8C1A}" destId="{BF27831E-5739-412E-BBAB-70B90D7F0701}" srcOrd="0" destOrd="0" presId="urn:microsoft.com/office/officeart/2016/7/layout/RepeatingBendingProcessNew"/>
    <dgm:cxn modelId="{F3AC5A5E-29B0-443E-93F2-F8CB75990BB4}" type="presOf" srcId="{0E4EF626-0147-4606-9882-5F41F38DBA1E}" destId="{64CD1F2D-6BB1-4E77-B3B1-3D182710E240}" srcOrd="0" destOrd="0" presId="urn:microsoft.com/office/officeart/2016/7/layout/RepeatingBendingProcessNew"/>
    <dgm:cxn modelId="{D9BDF14B-90F5-4E3B-B2A0-78CB13DE32FC}" type="presOf" srcId="{00AF493E-7D05-4195-B3EB-027F5F7897C7}" destId="{B9AAFCEB-468C-46BF-B790-D8206ABFEBB7}" srcOrd="0" destOrd="0" presId="urn:microsoft.com/office/officeart/2016/7/layout/RepeatingBendingProcessNew"/>
    <dgm:cxn modelId="{37D3AE6C-AFC2-4F2E-8955-B9EB0CA748E2}" type="presOf" srcId="{2F62159C-D60C-42A6-AEC3-49450D7A3EFF}" destId="{D45F0708-6B29-4DD8-BD91-963BF3543350}" srcOrd="0" destOrd="0" presId="urn:microsoft.com/office/officeart/2016/7/layout/RepeatingBendingProcessNew"/>
    <dgm:cxn modelId="{0DFF5750-D845-42B4-9F77-242D89C2C1A9}" type="presOf" srcId="{E696ABAD-F484-42A7-B276-F84E69D6ECE5}" destId="{87A5CF77-D8F3-46B9-8DA7-B7A0E134B995}" srcOrd="0" destOrd="0" presId="urn:microsoft.com/office/officeart/2016/7/layout/RepeatingBendingProcessNew"/>
    <dgm:cxn modelId="{5EE81A52-CFBC-48F2-ACC3-706971FA61CA}" type="presOf" srcId="{8AEE34F2-3FD1-4C76-93A8-B75913C08F35}" destId="{A435AE4E-250B-4019-8E93-829515C33C14}" srcOrd="0" destOrd="0" presId="urn:microsoft.com/office/officeart/2016/7/layout/RepeatingBendingProcessNew"/>
    <dgm:cxn modelId="{153AC473-B6AC-41D0-9473-609FA5BD59A8}" type="presOf" srcId="{3150F7F8-0D45-4823-9F4B-BADD0616B992}" destId="{A399207A-4AC3-414E-8A82-44ACF763BA00}" srcOrd="0" destOrd="0" presId="urn:microsoft.com/office/officeart/2016/7/layout/RepeatingBendingProcessNew"/>
    <dgm:cxn modelId="{B435A475-D894-4F78-863D-FE4FBA66BD6F}" srcId="{C4CB2893-4B7B-4831-8350-BCBCD07B8C1A}" destId="{0E4EF626-0147-4606-9882-5F41F38DBA1E}" srcOrd="5" destOrd="0" parTransId="{957C532A-7AD5-4081-927C-E49AFCB0B613}" sibTransId="{7775A9CD-CBDB-464B-8515-2D6C60A59928}"/>
    <dgm:cxn modelId="{C44C067B-1A51-43AD-AEF5-0FD91C5CE0C9}" type="presOf" srcId="{E696ABAD-F484-42A7-B276-F84E69D6ECE5}" destId="{FF379C4B-BE5E-4A06-91CC-612CDF5644D8}" srcOrd="1" destOrd="0" presId="urn:microsoft.com/office/officeart/2016/7/layout/RepeatingBendingProcessNew"/>
    <dgm:cxn modelId="{07D19E7B-4FF0-4E85-AE42-14733E2D904B}" type="presOf" srcId="{81636D78-F9DA-4472-9348-02B151559CE7}" destId="{9CA7AFE6-8050-45F7-80D0-9B4E3E2534A9}" srcOrd="0" destOrd="0" presId="urn:microsoft.com/office/officeart/2016/7/layout/RepeatingBendingProcessNew"/>
    <dgm:cxn modelId="{65BB9483-0CBA-4C47-AF65-22BC2CF4D450}" type="presOf" srcId="{8CA3F966-E6AD-4AB8-973B-E872A68CA8C4}" destId="{742658E2-133D-4B21-B540-40AAD9C25043}" srcOrd="0" destOrd="0" presId="urn:microsoft.com/office/officeart/2016/7/layout/RepeatingBendingProcessNew"/>
    <dgm:cxn modelId="{DF95CB86-3E86-40EF-8E03-289077E47712}" type="presOf" srcId="{4FEBD63B-5426-48BD-ABE0-3AA1238EA70C}" destId="{49F5A5F5-1E0A-4C0B-B462-C35717AC5B99}" srcOrd="0" destOrd="0" presId="urn:microsoft.com/office/officeart/2016/7/layout/RepeatingBendingProcessNew"/>
    <dgm:cxn modelId="{D5D1DA8A-C379-4E30-ADBD-0361BE18DC71}" type="presOf" srcId="{0754DCEF-0BB1-41EC-B8B6-81ED86FF0241}" destId="{9F73A8EA-A674-4E96-A381-36E51281910D}" srcOrd="0" destOrd="0" presId="urn:microsoft.com/office/officeart/2016/7/layout/RepeatingBendingProcessNew"/>
    <dgm:cxn modelId="{EF0CA590-B691-4D0E-90E6-96AA0701F8B2}" srcId="{C4CB2893-4B7B-4831-8350-BCBCD07B8C1A}" destId="{CA50B281-9160-457E-BE6D-4686A614DCE6}" srcOrd="0" destOrd="0" parTransId="{989146D8-9048-49A5-9364-0F4CE63BC6B0}" sibTransId="{81636D78-F9DA-4472-9348-02B151559CE7}"/>
    <dgm:cxn modelId="{0F5CE897-64D3-4533-ACAA-F85685E012DC}" srcId="{C4CB2893-4B7B-4831-8350-BCBCD07B8C1A}" destId="{0754DCEF-0BB1-41EC-B8B6-81ED86FF0241}" srcOrd="7" destOrd="0" parTransId="{D3691CF2-9010-421F-BFEE-5BEC08C19BFD}" sibTransId="{9F0BB6E5-071C-4E3D-91FE-2A554FDD9BD5}"/>
    <dgm:cxn modelId="{05FC159B-2E45-422E-8807-FBAAB4C02A51}" type="presOf" srcId="{8CA3F966-E6AD-4AB8-973B-E872A68CA8C4}" destId="{6DCAE314-1E9A-4CA3-85A4-858EBC29FE04}" srcOrd="1" destOrd="0" presId="urn:microsoft.com/office/officeart/2016/7/layout/RepeatingBendingProcessNew"/>
    <dgm:cxn modelId="{72C97CB5-C21C-44DE-8A5D-40E175C32152}" srcId="{C4CB2893-4B7B-4831-8350-BCBCD07B8C1A}" destId="{994D15C2-1DBD-4155-BE54-B60EBAC1B277}" srcOrd="4" destOrd="0" parTransId="{594223D6-275F-454D-A004-9FB3A9DF9D22}" sibTransId="{3B95678A-6B27-4B6D-A128-1415BF4AAC69}"/>
    <dgm:cxn modelId="{F9AD8EBD-6F1B-4339-8D2B-CF61D1D2FD80}" type="presOf" srcId="{018060DA-58BD-4670-813F-92170BCC044A}" destId="{66525303-B158-4D95-9591-AEC3E017D58B}" srcOrd="0" destOrd="0" presId="urn:microsoft.com/office/officeart/2016/7/layout/RepeatingBendingProcessNew"/>
    <dgm:cxn modelId="{1397D5C5-7C67-434A-AE4F-9590FD84B8B2}" srcId="{C4CB2893-4B7B-4831-8350-BCBCD07B8C1A}" destId="{2F62159C-D60C-42A6-AEC3-49450D7A3EFF}" srcOrd="1" destOrd="0" parTransId="{11DAC287-77DB-471F-836E-65746F857048}" sibTransId="{8CA3F966-E6AD-4AB8-973B-E872A68CA8C4}"/>
    <dgm:cxn modelId="{5EC622C8-8C94-46CD-BF22-B3FF8D6C6CB9}" type="presOf" srcId="{994D15C2-1DBD-4155-BE54-B60EBAC1B277}" destId="{7D557B2F-D69A-43C0-9835-3FD160B07FC6}" srcOrd="0" destOrd="0" presId="urn:microsoft.com/office/officeart/2016/7/layout/RepeatingBendingProcessNew"/>
    <dgm:cxn modelId="{903A80CE-325D-4779-BF1D-F51EA33031ED}" type="presOf" srcId="{7775A9CD-CBDB-464B-8515-2D6C60A59928}" destId="{88A7112B-58F7-4295-A0CE-0442FE8A357D}" srcOrd="1" destOrd="0" presId="urn:microsoft.com/office/officeart/2016/7/layout/RepeatingBendingProcessNew"/>
    <dgm:cxn modelId="{7B33EDDB-A697-4CDF-AB57-0B9D2BB3BCCB}" type="presOf" srcId="{3B95678A-6B27-4B6D-A128-1415BF4AAC69}" destId="{DA0202D1-ADE3-4610-AAFB-1D99F3ADEA65}" srcOrd="0" destOrd="0" presId="urn:microsoft.com/office/officeart/2016/7/layout/RepeatingBendingProcessNew"/>
    <dgm:cxn modelId="{DA9F79E6-F612-4838-ADB9-1E6003AB3572}" type="presOf" srcId="{7775A9CD-CBDB-464B-8515-2D6C60A59928}" destId="{8B249285-C6CD-47C6-A8C4-ADBB466BC775}" srcOrd="0" destOrd="0" presId="urn:microsoft.com/office/officeart/2016/7/layout/RepeatingBendingProcessNew"/>
    <dgm:cxn modelId="{9DA0C0F9-F513-4300-9AD7-235AAD175F4A}" type="presOf" srcId="{3B95678A-6B27-4B6D-A128-1415BF4AAC69}" destId="{14C8D432-9A79-447A-971D-075EA7F02F95}" srcOrd="1" destOrd="0" presId="urn:microsoft.com/office/officeart/2016/7/layout/RepeatingBendingProcessNew"/>
    <dgm:cxn modelId="{8BD747FA-0D13-466E-9F0D-D0CEFE0DFFFE}" srcId="{C4CB2893-4B7B-4831-8350-BCBCD07B8C1A}" destId="{018060DA-58BD-4670-813F-92170BCC044A}" srcOrd="2" destOrd="0" parTransId="{08D4248E-042D-47D4-84E8-A6B8FC0B3FC3}" sibTransId="{E696ABAD-F484-42A7-B276-F84E69D6ECE5}"/>
    <dgm:cxn modelId="{87B34096-ED22-4F8B-B875-71A988921689}" type="presParOf" srcId="{BF27831E-5739-412E-BBAB-70B90D7F0701}" destId="{A2DD7044-F3F6-49A8-96C4-0AC9E931530D}" srcOrd="0" destOrd="0" presId="urn:microsoft.com/office/officeart/2016/7/layout/RepeatingBendingProcessNew"/>
    <dgm:cxn modelId="{0A4E9041-D0D1-4B37-826B-4637B6C66AB0}" type="presParOf" srcId="{BF27831E-5739-412E-BBAB-70B90D7F0701}" destId="{9CA7AFE6-8050-45F7-80D0-9B4E3E2534A9}" srcOrd="1" destOrd="0" presId="urn:microsoft.com/office/officeart/2016/7/layout/RepeatingBendingProcessNew"/>
    <dgm:cxn modelId="{D1668FA9-71A0-4886-A8E3-0401387629F6}" type="presParOf" srcId="{9CA7AFE6-8050-45F7-80D0-9B4E3E2534A9}" destId="{3C24C7FF-EC70-450E-847F-BDC28BF1C379}" srcOrd="0" destOrd="0" presId="urn:microsoft.com/office/officeart/2016/7/layout/RepeatingBendingProcessNew"/>
    <dgm:cxn modelId="{9B7180AE-F645-4B0C-8DB3-2448CEA57187}" type="presParOf" srcId="{BF27831E-5739-412E-BBAB-70B90D7F0701}" destId="{D45F0708-6B29-4DD8-BD91-963BF3543350}" srcOrd="2" destOrd="0" presId="urn:microsoft.com/office/officeart/2016/7/layout/RepeatingBendingProcessNew"/>
    <dgm:cxn modelId="{3EFF2FEA-0332-47C8-BF9A-4C03A0A792F1}" type="presParOf" srcId="{BF27831E-5739-412E-BBAB-70B90D7F0701}" destId="{742658E2-133D-4B21-B540-40AAD9C25043}" srcOrd="3" destOrd="0" presId="urn:microsoft.com/office/officeart/2016/7/layout/RepeatingBendingProcessNew"/>
    <dgm:cxn modelId="{F2246142-0F58-485C-ABEA-96E7236FE461}" type="presParOf" srcId="{742658E2-133D-4B21-B540-40AAD9C25043}" destId="{6DCAE314-1E9A-4CA3-85A4-858EBC29FE04}" srcOrd="0" destOrd="0" presId="urn:microsoft.com/office/officeart/2016/7/layout/RepeatingBendingProcessNew"/>
    <dgm:cxn modelId="{7632A270-C448-45F3-89CE-85E7619014FC}" type="presParOf" srcId="{BF27831E-5739-412E-BBAB-70B90D7F0701}" destId="{66525303-B158-4D95-9591-AEC3E017D58B}" srcOrd="4" destOrd="0" presId="urn:microsoft.com/office/officeart/2016/7/layout/RepeatingBendingProcessNew"/>
    <dgm:cxn modelId="{AC501E39-6190-4347-9794-7DEBDB00E5C2}" type="presParOf" srcId="{BF27831E-5739-412E-BBAB-70B90D7F0701}" destId="{87A5CF77-D8F3-46B9-8DA7-B7A0E134B995}" srcOrd="5" destOrd="0" presId="urn:microsoft.com/office/officeart/2016/7/layout/RepeatingBendingProcessNew"/>
    <dgm:cxn modelId="{B1FC96AF-CD50-4537-BD55-E7D2B774C24D}" type="presParOf" srcId="{87A5CF77-D8F3-46B9-8DA7-B7A0E134B995}" destId="{FF379C4B-BE5E-4A06-91CC-612CDF5644D8}" srcOrd="0" destOrd="0" presId="urn:microsoft.com/office/officeart/2016/7/layout/RepeatingBendingProcessNew"/>
    <dgm:cxn modelId="{30B238B3-C852-495A-956D-2B9574EA5CEF}" type="presParOf" srcId="{BF27831E-5739-412E-BBAB-70B90D7F0701}" destId="{A399207A-4AC3-414E-8A82-44ACF763BA00}" srcOrd="6" destOrd="0" presId="urn:microsoft.com/office/officeart/2016/7/layout/RepeatingBendingProcessNew"/>
    <dgm:cxn modelId="{221FFBBD-CC75-4B19-82F9-79D9AA74C0D7}" type="presParOf" srcId="{BF27831E-5739-412E-BBAB-70B90D7F0701}" destId="{49F5A5F5-1E0A-4C0B-B462-C35717AC5B99}" srcOrd="7" destOrd="0" presId="urn:microsoft.com/office/officeart/2016/7/layout/RepeatingBendingProcessNew"/>
    <dgm:cxn modelId="{991933A0-19F6-45B7-A828-C3C7694FC68B}" type="presParOf" srcId="{49F5A5F5-1E0A-4C0B-B462-C35717AC5B99}" destId="{01944F19-322C-47E2-80E3-8DCF35C48988}" srcOrd="0" destOrd="0" presId="urn:microsoft.com/office/officeart/2016/7/layout/RepeatingBendingProcessNew"/>
    <dgm:cxn modelId="{6DC412A8-4E96-49FA-B562-E258DA2FD477}" type="presParOf" srcId="{BF27831E-5739-412E-BBAB-70B90D7F0701}" destId="{7D557B2F-D69A-43C0-9835-3FD160B07FC6}" srcOrd="8" destOrd="0" presId="urn:microsoft.com/office/officeart/2016/7/layout/RepeatingBendingProcessNew"/>
    <dgm:cxn modelId="{2F419E1C-B3E7-4BD5-A444-D359B60E5480}" type="presParOf" srcId="{BF27831E-5739-412E-BBAB-70B90D7F0701}" destId="{DA0202D1-ADE3-4610-AAFB-1D99F3ADEA65}" srcOrd="9" destOrd="0" presId="urn:microsoft.com/office/officeart/2016/7/layout/RepeatingBendingProcessNew"/>
    <dgm:cxn modelId="{A2721BE1-0543-4F01-A3AF-657B25E9F7B2}" type="presParOf" srcId="{DA0202D1-ADE3-4610-AAFB-1D99F3ADEA65}" destId="{14C8D432-9A79-447A-971D-075EA7F02F95}" srcOrd="0" destOrd="0" presId="urn:microsoft.com/office/officeart/2016/7/layout/RepeatingBendingProcessNew"/>
    <dgm:cxn modelId="{7C8768B6-415C-4B80-8D18-5FA738559D52}" type="presParOf" srcId="{BF27831E-5739-412E-BBAB-70B90D7F0701}" destId="{64CD1F2D-6BB1-4E77-B3B1-3D182710E240}" srcOrd="10" destOrd="0" presId="urn:microsoft.com/office/officeart/2016/7/layout/RepeatingBendingProcessNew"/>
    <dgm:cxn modelId="{9CE1DCAD-3432-4061-B729-50B6A1616497}" type="presParOf" srcId="{BF27831E-5739-412E-BBAB-70B90D7F0701}" destId="{8B249285-C6CD-47C6-A8C4-ADBB466BC775}" srcOrd="11" destOrd="0" presId="urn:microsoft.com/office/officeart/2016/7/layout/RepeatingBendingProcessNew"/>
    <dgm:cxn modelId="{38F18B37-9B22-48DB-A3F3-FA5817DD42C4}" type="presParOf" srcId="{8B249285-C6CD-47C6-A8C4-ADBB466BC775}" destId="{88A7112B-58F7-4295-A0CE-0442FE8A357D}" srcOrd="0" destOrd="0" presId="urn:microsoft.com/office/officeart/2016/7/layout/RepeatingBendingProcessNew"/>
    <dgm:cxn modelId="{786B282E-06E1-473D-9654-A660293D5DD6}" type="presParOf" srcId="{BF27831E-5739-412E-BBAB-70B90D7F0701}" destId="{A435AE4E-250B-4019-8E93-829515C33C14}" srcOrd="12" destOrd="0" presId="urn:microsoft.com/office/officeart/2016/7/layout/RepeatingBendingProcessNew"/>
    <dgm:cxn modelId="{F83A583D-984B-4E34-80CA-11714FBE6FDE}" type="presParOf" srcId="{BF27831E-5739-412E-BBAB-70B90D7F0701}" destId="{B9AAFCEB-468C-46BF-B790-D8206ABFEBB7}" srcOrd="13" destOrd="0" presId="urn:microsoft.com/office/officeart/2016/7/layout/RepeatingBendingProcessNew"/>
    <dgm:cxn modelId="{EEBE5DD0-67AE-4A54-8950-C5A2979B5D17}" type="presParOf" srcId="{B9AAFCEB-468C-46BF-B790-D8206ABFEBB7}" destId="{06EA30E9-709C-4150-9E81-B39F6846F6BC}" srcOrd="0" destOrd="0" presId="urn:microsoft.com/office/officeart/2016/7/layout/RepeatingBendingProcessNew"/>
    <dgm:cxn modelId="{723A18B9-17AD-4742-B887-1DC7EB269494}" type="presParOf" srcId="{BF27831E-5739-412E-BBAB-70B90D7F0701}" destId="{9F73A8EA-A674-4E96-A381-36E51281910D}" srcOrd="1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8B70C4-6DA9-486F-B575-E43100051B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FD2C94-DF81-48A7-93C2-71DE5A9265F4}">
      <dgm:prSet/>
      <dgm:spPr/>
      <dgm:t>
        <a:bodyPr/>
        <a:lstStyle/>
        <a:p>
          <a:pPr rtl="0"/>
          <a:r>
            <a:rPr lang="en-US">
              <a:latin typeface="Calibri"/>
              <a:cs typeface="Calibri"/>
            </a:rPr>
            <a:t>Inns of the Corps (910) 451-3041. $80-90 / night (non-availability letter will be provided if lodging is not provided </a:t>
          </a:r>
        </a:p>
      </dgm:t>
    </dgm:pt>
    <dgm:pt modelId="{ABA58A69-5489-42AB-9BBC-5A5787CDE05D}" type="parTrans" cxnId="{D1F5F809-3070-400A-AD3D-2A23E2717A08}">
      <dgm:prSet/>
      <dgm:spPr/>
      <dgm:t>
        <a:bodyPr/>
        <a:lstStyle/>
        <a:p>
          <a:endParaRPr lang="en-US"/>
        </a:p>
      </dgm:t>
    </dgm:pt>
    <dgm:pt modelId="{56A717C5-2251-455A-8AF8-5A855446D3DB}" type="sibTrans" cxnId="{D1F5F809-3070-400A-AD3D-2A23E2717A08}">
      <dgm:prSet/>
      <dgm:spPr/>
      <dgm:t>
        <a:bodyPr/>
        <a:lstStyle/>
        <a:p>
          <a:endParaRPr lang="en-US"/>
        </a:p>
      </dgm:t>
    </dgm:pt>
    <dgm:pt modelId="{A522DC4D-733E-46DA-82E9-A1388E6BB056}">
      <dgm:prSet/>
      <dgm:spPr/>
      <dgm:t>
        <a:bodyPr/>
        <a:lstStyle/>
        <a:p>
          <a:pPr rtl="0"/>
          <a:r>
            <a:rPr lang="en-US">
              <a:latin typeface="Calibri"/>
              <a:cs typeface="Calibri"/>
            </a:rPr>
            <a:t>Red Roof Inn $80-90 / night (910) 353-3336. 1723 Lejeune Blvd, Jacksonville, NC 28546</a:t>
          </a:r>
        </a:p>
      </dgm:t>
    </dgm:pt>
    <dgm:pt modelId="{5DF5006C-8B93-44D6-BFF3-20C9E4E2CF10}" type="parTrans" cxnId="{E3B4DAB7-6FBC-4A30-B915-3ABF4E931BE4}">
      <dgm:prSet/>
      <dgm:spPr/>
      <dgm:t>
        <a:bodyPr/>
        <a:lstStyle/>
        <a:p>
          <a:endParaRPr lang="en-US"/>
        </a:p>
      </dgm:t>
    </dgm:pt>
    <dgm:pt modelId="{20864065-D483-466D-A59D-AA06D5DD98EA}" type="sibTrans" cxnId="{E3B4DAB7-6FBC-4A30-B915-3ABF4E931BE4}">
      <dgm:prSet/>
      <dgm:spPr/>
      <dgm:t>
        <a:bodyPr/>
        <a:lstStyle/>
        <a:p>
          <a:endParaRPr lang="en-US"/>
        </a:p>
      </dgm:t>
    </dgm:pt>
    <dgm:pt modelId="{23595560-B2DF-4270-8CC8-11C24AA80DDA}">
      <dgm:prSet/>
      <dgm:spPr/>
      <dgm:t>
        <a:bodyPr/>
        <a:lstStyle/>
        <a:p>
          <a:pPr rtl="0"/>
          <a:r>
            <a:rPr lang="en-US">
              <a:latin typeface="Calibri"/>
              <a:cs typeface="Calibri"/>
            </a:rPr>
            <a:t>Suburban Extended Stay $65-75 / night (910) 346-7759. 1323 Lejeune Blvd, Jacksonville, NC 28540 </a:t>
          </a:r>
        </a:p>
      </dgm:t>
    </dgm:pt>
    <dgm:pt modelId="{52D7744D-58C8-4DC5-9E3E-FF9006890328}" type="parTrans" cxnId="{B4DAFA2D-1FF8-4453-A2D9-53819A352DFC}">
      <dgm:prSet/>
      <dgm:spPr/>
      <dgm:t>
        <a:bodyPr/>
        <a:lstStyle/>
        <a:p>
          <a:endParaRPr lang="en-US"/>
        </a:p>
      </dgm:t>
    </dgm:pt>
    <dgm:pt modelId="{4ABB5EA4-73C2-458A-A84A-B6EB45A65529}" type="sibTrans" cxnId="{B4DAFA2D-1FF8-4453-A2D9-53819A352DFC}">
      <dgm:prSet/>
      <dgm:spPr/>
      <dgm:t>
        <a:bodyPr/>
        <a:lstStyle/>
        <a:p>
          <a:endParaRPr lang="en-US"/>
        </a:p>
      </dgm:t>
    </dgm:pt>
    <dgm:pt modelId="{FBBBDB02-FF84-4AAD-B0ED-83EFE93AC595}">
      <dgm:prSet/>
      <dgm:spPr/>
      <dgm:t>
        <a:bodyPr/>
        <a:lstStyle/>
        <a:p>
          <a:pPr rtl="0"/>
          <a:r>
            <a:rPr lang="en-US">
              <a:latin typeface="Calibri"/>
              <a:cs typeface="Calibri"/>
            </a:rPr>
            <a:t>Extended Stay  America $70-85 / night (910) 347-7684. 20 McDaniel Drive, Jacksonville, NC 28546</a:t>
          </a:r>
        </a:p>
      </dgm:t>
    </dgm:pt>
    <dgm:pt modelId="{5D2522FD-8191-4BCD-B8FB-F6F69F568B78}" type="parTrans" cxnId="{A387BB9A-9894-4DC4-AEE3-DD8463E472FF}">
      <dgm:prSet/>
      <dgm:spPr/>
      <dgm:t>
        <a:bodyPr/>
        <a:lstStyle/>
        <a:p>
          <a:endParaRPr lang="en-US"/>
        </a:p>
      </dgm:t>
    </dgm:pt>
    <dgm:pt modelId="{9A6FACB5-94CD-45F5-8406-F184493ADCDF}" type="sibTrans" cxnId="{A387BB9A-9894-4DC4-AEE3-DD8463E472FF}">
      <dgm:prSet/>
      <dgm:spPr/>
      <dgm:t>
        <a:bodyPr/>
        <a:lstStyle/>
        <a:p>
          <a:endParaRPr lang="en-US"/>
        </a:p>
      </dgm:t>
    </dgm:pt>
    <dgm:pt modelId="{01922397-0A6A-41DA-A22F-F1412D9E4156}">
      <dgm:prSet custT="1"/>
      <dgm:spPr/>
      <dgm:t>
        <a:bodyPr/>
        <a:lstStyle/>
        <a:p>
          <a:pPr rtl="0"/>
          <a:r>
            <a:rPr lang="en-US" sz="1200">
              <a:latin typeface="Calibri"/>
              <a:cs typeface="Calibri"/>
            </a:rPr>
            <a:t>Days Inn by Wyndham $65-75 / night (910) 467-8271. 505 Marine Blvd, Jacksonville, NC 28540</a:t>
          </a:r>
        </a:p>
      </dgm:t>
    </dgm:pt>
    <dgm:pt modelId="{7F037822-E38E-43FD-A22D-DACA4713E347}" type="parTrans" cxnId="{7F10E1E5-0C01-4561-A126-CAF4FD106A12}">
      <dgm:prSet/>
      <dgm:spPr/>
      <dgm:t>
        <a:bodyPr/>
        <a:lstStyle/>
        <a:p>
          <a:endParaRPr lang="en-US"/>
        </a:p>
      </dgm:t>
    </dgm:pt>
    <dgm:pt modelId="{6126AD83-5441-4B1B-BAC5-23555934C417}" type="sibTrans" cxnId="{7F10E1E5-0C01-4561-A126-CAF4FD106A12}">
      <dgm:prSet/>
      <dgm:spPr/>
      <dgm:t>
        <a:bodyPr/>
        <a:lstStyle/>
        <a:p>
          <a:endParaRPr lang="en-US"/>
        </a:p>
      </dgm:t>
    </dgm:pt>
    <dgm:pt modelId="{DB467A07-238C-4703-B180-14D5399C512D}">
      <dgm:prSet/>
      <dgm:spPr/>
      <dgm:t>
        <a:bodyPr/>
        <a:lstStyle/>
        <a:p>
          <a:pPr rtl="0"/>
          <a:r>
            <a:rPr lang="en-US">
              <a:latin typeface="Calibri"/>
              <a:cs typeface="Calibri"/>
            </a:rPr>
            <a:t>Candlewood Suites $100-115 / night (910) 333-0494. 119 Penney Ln, Jacksonville, NC 28546 </a:t>
          </a:r>
        </a:p>
      </dgm:t>
    </dgm:pt>
    <dgm:pt modelId="{52C57C7F-2793-4FBB-AB7D-77FDD170D9BA}" type="parTrans" cxnId="{F1CAA34B-BD5F-4B7D-8FBF-B538A77AF210}">
      <dgm:prSet/>
      <dgm:spPr/>
      <dgm:t>
        <a:bodyPr/>
        <a:lstStyle/>
        <a:p>
          <a:endParaRPr lang="en-US"/>
        </a:p>
      </dgm:t>
    </dgm:pt>
    <dgm:pt modelId="{13C74707-F58D-47EB-B3DD-2EE4253B7A98}" type="sibTrans" cxnId="{F1CAA34B-BD5F-4B7D-8FBF-B538A77AF210}">
      <dgm:prSet/>
      <dgm:spPr/>
      <dgm:t>
        <a:bodyPr/>
        <a:lstStyle/>
        <a:p>
          <a:endParaRPr lang="en-US"/>
        </a:p>
      </dgm:t>
    </dgm:pt>
    <dgm:pt modelId="{EFE94D8F-4097-456C-88DF-B8025802B129}">
      <dgm:prSet custT="1"/>
      <dgm:spPr/>
      <dgm:t>
        <a:bodyPr/>
        <a:lstStyle/>
        <a:p>
          <a:r>
            <a:rPr lang="en-US" sz="1200">
              <a:latin typeface="Calibri"/>
              <a:cs typeface="Calibri"/>
            </a:rPr>
            <a:t>Baymont by Wyndham $65-75 / night (910) 347-6500. 474 Western Blvd, Jacksonville, NC 28546</a:t>
          </a:r>
        </a:p>
        <a:p>
          <a:endParaRPr lang="en-US" sz="1400">
            <a:latin typeface="Calibri"/>
            <a:cs typeface="Calibri"/>
          </a:endParaRPr>
        </a:p>
      </dgm:t>
    </dgm:pt>
    <dgm:pt modelId="{13B731CE-B2BD-4C32-917A-2B1A039735C4}" type="parTrans" cxnId="{828E02F8-93E2-468E-AD79-5DA7012E9D4B}">
      <dgm:prSet/>
      <dgm:spPr/>
      <dgm:t>
        <a:bodyPr/>
        <a:lstStyle/>
        <a:p>
          <a:endParaRPr lang="en-US"/>
        </a:p>
      </dgm:t>
    </dgm:pt>
    <dgm:pt modelId="{503FD9E5-EFB8-4FBA-BF44-00F5B70CC8D8}" type="sibTrans" cxnId="{828E02F8-93E2-468E-AD79-5DA7012E9D4B}">
      <dgm:prSet/>
      <dgm:spPr/>
      <dgm:t>
        <a:bodyPr/>
        <a:lstStyle/>
        <a:p>
          <a:endParaRPr lang="en-US"/>
        </a:p>
      </dgm:t>
    </dgm:pt>
    <dgm:pt modelId="{13DF4745-21C0-4068-983D-A64CA3C961FD}" type="pres">
      <dgm:prSet presAssocID="{918B70C4-6DA9-486F-B575-E43100051B19}" presName="diagram" presStyleCnt="0">
        <dgm:presLayoutVars>
          <dgm:dir/>
          <dgm:resizeHandles val="exact"/>
        </dgm:presLayoutVars>
      </dgm:prSet>
      <dgm:spPr/>
    </dgm:pt>
    <dgm:pt modelId="{84147EB7-B35A-4B8E-88B4-A7415929F922}" type="pres">
      <dgm:prSet presAssocID="{88FD2C94-DF81-48A7-93C2-71DE5A9265F4}" presName="node" presStyleLbl="node1" presStyleIdx="0" presStyleCnt="7">
        <dgm:presLayoutVars>
          <dgm:bulletEnabled val="1"/>
        </dgm:presLayoutVars>
      </dgm:prSet>
      <dgm:spPr/>
    </dgm:pt>
    <dgm:pt modelId="{A8A4D6DF-9183-4070-AA1C-4D68BA8E497A}" type="pres">
      <dgm:prSet presAssocID="{56A717C5-2251-455A-8AF8-5A855446D3DB}" presName="sibTrans" presStyleCnt="0"/>
      <dgm:spPr/>
    </dgm:pt>
    <dgm:pt modelId="{25D8639B-8B3E-44A1-9091-5A7166B46774}" type="pres">
      <dgm:prSet presAssocID="{A522DC4D-733E-46DA-82E9-A1388E6BB056}" presName="node" presStyleLbl="node1" presStyleIdx="1" presStyleCnt="7">
        <dgm:presLayoutVars>
          <dgm:bulletEnabled val="1"/>
        </dgm:presLayoutVars>
      </dgm:prSet>
      <dgm:spPr/>
    </dgm:pt>
    <dgm:pt modelId="{BDF96FD4-C580-4C37-89CC-0DA28F18E8D0}" type="pres">
      <dgm:prSet presAssocID="{20864065-D483-466D-A59D-AA06D5DD98EA}" presName="sibTrans" presStyleCnt="0"/>
      <dgm:spPr/>
    </dgm:pt>
    <dgm:pt modelId="{A0B0E5E7-CE0D-4B91-B93F-B44C3BBB95C6}" type="pres">
      <dgm:prSet presAssocID="{23595560-B2DF-4270-8CC8-11C24AA80DDA}" presName="node" presStyleLbl="node1" presStyleIdx="2" presStyleCnt="7">
        <dgm:presLayoutVars>
          <dgm:bulletEnabled val="1"/>
        </dgm:presLayoutVars>
      </dgm:prSet>
      <dgm:spPr/>
    </dgm:pt>
    <dgm:pt modelId="{B3BF3FF1-3FB1-478B-A562-3809E8F016D8}" type="pres">
      <dgm:prSet presAssocID="{4ABB5EA4-73C2-458A-A84A-B6EB45A65529}" presName="sibTrans" presStyleCnt="0"/>
      <dgm:spPr/>
    </dgm:pt>
    <dgm:pt modelId="{DE59D64A-9541-4651-9815-F4B64F2878CD}" type="pres">
      <dgm:prSet presAssocID="{FBBBDB02-FF84-4AAD-B0ED-83EFE93AC595}" presName="node" presStyleLbl="node1" presStyleIdx="3" presStyleCnt="7">
        <dgm:presLayoutVars>
          <dgm:bulletEnabled val="1"/>
        </dgm:presLayoutVars>
      </dgm:prSet>
      <dgm:spPr/>
    </dgm:pt>
    <dgm:pt modelId="{44FE4DC0-60E1-4795-81CF-40493E32FE90}" type="pres">
      <dgm:prSet presAssocID="{9A6FACB5-94CD-45F5-8406-F184493ADCDF}" presName="sibTrans" presStyleCnt="0"/>
      <dgm:spPr/>
    </dgm:pt>
    <dgm:pt modelId="{61C9B248-AA03-40C7-8772-A1583D9C481D}" type="pres">
      <dgm:prSet presAssocID="{01922397-0A6A-41DA-A22F-F1412D9E4156}" presName="node" presStyleLbl="node1" presStyleIdx="4" presStyleCnt="7">
        <dgm:presLayoutVars>
          <dgm:bulletEnabled val="1"/>
        </dgm:presLayoutVars>
      </dgm:prSet>
      <dgm:spPr/>
    </dgm:pt>
    <dgm:pt modelId="{C6A73D71-3BC2-4038-8538-2F0E09C19698}" type="pres">
      <dgm:prSet presAssocID="{6126AD83-5441-4B1B-BAC5-23555934C417}" presName="sibTrans" presStyleCnt="0"/>
      <dgm:spPr/>
    </dgm:pt>
    <dgm:pt modelId="{DDC03A6E-AF60-4E26-8F42-CDA36ECF4452}" type="pres">
      <dgm:prSet presAssocID="{DB467A07-238C-4703-B180-14D5399C512D}" presName="node" presStyleLbl="node1" presStyleIdx="5" presStyleCnt="7">
        <dgm:presLayoutVars>
          <dgm:bulletEnabled val="1"/>
        </dgm:presLayoutVars>
      </dgm:prSet>
      <dgm:spPr/>
    </dgm:pt>
    <dgm:pt modelId="{37ABE3B2-211B-48ED-953E-9623C66D6F98}" type="pres">
      <dgm:prSet presAssocID="{13C74707-F58D-47EB-B3DD-2EE4253B7A98}" presName="sibTrans" presStyleCnt="0"/>
      <dgm:spPr/>
    </dgm:pt>
    <dgm:pt modelId="{74079829-C756-4436-A15A-0BDABB4842E9}" type="pres">
      <dgm:prSet presAssocID="{EFE94D8F-4097-456C-88DF-B8025802B129}" presName="node" presStyleLbl="node1" presStyleIdx="6" presStyleCnt="7">
        <dgm:presLayoutVars>
          <dgm:bulletEnabled val="1"/>
        </dgm:presLayoutVars>
      </dgm:prSet>
      <dgm:spPr/>
    </dgm:pt>
  </dgm:ptLst>
  <dgm:cxnLst>
    <dgm:cxn modelId="{D1F5F809-3070-400A-AD3D-2A23E2717A08}" srcId="{918B70C4-6DA9-486F-B575-E43100051B19}" destId="{88FD2C94-DF81-48A7-93C2-71DE5A9265F4}" srcOrd="0" destOrd="0" parTransId="{ABA58A69-5489-42AB-9BBC-5A5787CDE05D}" sibTransId="{56A717C5-2251-455A-8AF8-5A855446D3DB}"/>
    <dgm:cxn modelId="{077F7914-2664-468A-9FCF-D2E8C88C7580}" type="presOf" srcId="{DB467A07-238C-4703-B180-14D5399C512D}" destId="{DDC03A6E-AF60-4E26-8F42-CDA36ECF4452}" srcOrd="0" destOrd="0" presId="urn:microsoft.com/office/officeart/2005/8/layout/default"/>
    <dgm:cxn modelId="{B4DAFA2D-1FF8-4453-A2D9-53819A352DFC}" srcId="{918B70C4-6DA9-486F-B575-E43100051B19}" destId="{23595560-B2DF-4270-8CC8-11C24AA80DDA}" srcOrd="2" destOrd="0" parTransId="{52D7744D-58C8-4DC5-9E3E-FF9006890328}" sibTransId="{4ABB5EA4-73C2-458A-A84A-B6EB45A65529}"/>
    <dgm:cxn modelId="{913B4A34-48C7-475B-9293-F6870FDC43BC}" type="presOf" srcId="{EFE94D8F-4097-456C-88DF-B8025802B129}" destId="{74079829-C756-4436-A15A-0BDABB4842E9}" srcOrd="0" destOrd="0" presId="urn:microsoft.com/office/officeart/2005/8/layout/default"/>
    <dgm:cxn modelId="{F1CAA34B-BD5F-4B7D-8FBF-B538A77AF210}" srcId="{918B70C4-6DA9-486F-B575-E43100051B19}" destId="{DB467A07-238C-4703-B180-14D5399C512D}" srcOrd="5" destOrd="0" parTransId="{52C57C7F-2793-4FBB-AB7D-77FDD170D9BA}" sibTransId="{13C74707-F58D-47EB-B3DD-2EE4253B7A98}"/>
    <dgm:cxn modelId="{11696A6E-2040-45F8-87FD-06B7F1F8BA4D}" type="presOf" srcId="{23595560-B2DF-4270-8CC8-11C24AA80DDA}" destId="{A0B0E5E7-CE0D-4B91-B93F-B44C3BBB95C6}" srcOrd="0" destOrd="0" presId="urn:microsoft.com/office/officeart/2005/8/layout/default"/>
    <dgm:cxn modelId="{EF0F868C-4424-4A98-ACA3-D9AC3AD4B7E9}" type="presOf" srcId="{01922397-0A6A-41DA-A22F-F1412D9E4156}" destId="{61C9B248-AA03-40C7-8772-A1583D9C481D}" srcOrd="0" destOrd="0" presId="urn:microsoft.com/office/officeart/2005/8/layout/default"/>
    <dgm:cxn modelId="{A387BB9A-9894-4DC4-AEE3-DD8463E472FF}" srcId="{918B70C4-6DA9-486F-B575-E43100051B19}" destId="{FBBBDB02-FF84-4AAD-B0ED-83EFE93AC595}" srcOrd="3" destOrd="0" parTransId="{5D2522FD-8191-4BCD-B8FB-F6F69F568B78}" sibTransId="{9A6FACB5-94CD-45F5-8406-F184493ADCDF}"/>
    <dgm:cxn modelId="{26328BA5-D281-4159-ADF7-2575F3D30836}" type="presOf" srcId="{FBBBDB02-FF84-4AAD-B0ED-83EFE93AC595}" destId="{DE59D64A-9541-4651-9815-F4B64F2878CD}" srcOrd="0" destOrd="0" presId="urn:microsoft.com/office/officeart/2005/8/layout/default"/>
    <dgm:cxn modelId="{8BA190AA-276F-4244-8933-1145033D204E}" type="presOf" srcId="{88FD2C94-DF81-48A7-93C2-71DE5A9265F4}" destId="{84147EB7-B35A-4B8E-88B4-A7415929F922}" srcOrd="0" destOrd="0" presId="urn:microsoft.com/office/officeart/2005/8/layout/default"/>
    <dgm:cxn modelId="{7523E8AD-B448-4D00-9E11-1EB6900B4D1E}" type="presOf" srcId="{918B70C4-6DA9-486F-B575-E43100051B19}" destId="{13DF4745-21C0-4068-983D-A64CA3C961FD}" srcOrd="0" destOrd="0" presId="urn:microsoft.com/office/officeart/2005/8/layout/default"/>
    <dgm:cxn modelId="{E3B4DAB7-6FBC-4A30-B915-3ABF4E931BE4}" srcId="{918B70C4-6DA9-486F-B575-E43100051B19}" destId="{A522DC4D-733E-46DA-82E9-A1388E6BB056}" srcOrd="1" destOrd="0" parTransId="{5DF5006C-8B93-44D6-BFF3-20C9E4E2CF10}" sibTransId="{20864065-D483-466D-A59D-AA06D5DD98EA}"/>
    <dgm:cxn modelId="{7F10E1E5-0C01-4561-A126-CAF4FD106A12}" srcId="{918B70C4-6DA9-486F-B575-E43100051B19}" destId="{01922397-0A6A-41DA-A22F-F1412D9E4156}" srcOrd="4" destOrd="0" parTransId="{7F037822-E38E-43FD-A22D-DACA4713E347}" sibTransId="{6126AD83-5441-4B1B-BAC5-23555934C417}"/>
    <dgm:cxn modelId="{9777F8F7-8DAE-4380-B2C5-7221CEFE2283}" type="presOf" srcId="{A522DC4D-733E-46DA-82E9-A1388E6BB056}" destId="{25D8639B-8B3E-44A1-9091-5A7166B46774}" srcOrd="0" destOrd="0" presId="urn:microsoft.com/office/officeart/2005/8/layout/default"/>
    <dgm:cxn modelId="{828E02F8-93E2-468E-AD79-5DA7012E9D4B}" srcId="{918B70C4-6DA9-486F-B575-E43100051B19}" destId="{EFE94D8F-4097-456C-88DF-B8025802B129}" srcOrd="6" destOrd="0" parTransId="{13B731CE-B2BD-4C32-917A-2B1A039735C4}" sibTransId="{503FD9E5-EFB8-4FBA-BF44-00F5B70CC8D8}"/>
    <dgm:cxn modelId="{E96F959C-E69A-4A01-804A-E0B00659295E}" type="presParOf" srcId="{13DF4745-21C0-4068-983D-A64CA3C961FD}" destId="{84147EB7-B35A-4B8E-88B4-A7415929F922}" srcOrd="0" destOrd="0" presId="urn:microsoft.com/office/officeart/2005/8/layout/default"/>
    <dgm:cxn modelId="{25EBCDE7-44E9-4FFA-91A2-66BBB743B394}" type="presParOf" srcId="{13DF4745-21C0-4068-983D-A64CA3C961FD}" destId="{A8A4D6DF-9183-4070-AA1C-4D68BA8E497A}" srcOrd="1" destOrd="0" presId="urn:microsoft.com/office/officeart/2005/8/layout/default"/>
    <dgm:cxn modelId="{3194498E-AD4F-47DC-A397-9188B9C4944C}" type="presParOf" srcId="{13DF4745-21C0-4068-983D-A64CA3C961FD}" destId="{25D8639B-8B3E-44A1-9091-5A7166B46774}" srcOrd="2" destOrd="0" presId="urn:microsoft.com/office/officeart/2005/8/layout/default"/>
    <dgm:cxn modelId="{878F9F95-3F46-40BF-A6B0-E963E7BD989D}" type="presParOf" srcId="{13DF4745-21C0-4068-983D-A64CA3C961FD}" destId="{BDF96FD4-C580-4C37-89CC-0DA28F18E8D0}" srcOrd="3" destOrd="0" presId="urn:microsoft.com/office/officeart/2005/8/layout/default"/>
    <dgm:cxn modelId="{25E17498-EA98-4C25-B8FC-9BA296E8402B}" type="presParOf" srcId="{13DF4745-21C0-4068-983D-A64CA3C961FD}" destId="{A0B0E5E7-CE0D-4B91-B93F-B44C3BBB95C6}" srcOrd="4" destOrd="0" presId="urn:microsoft.com/office/officeart/2005/8/layout/default"/>
    <dgm:cxn modelId="{24DB94CB-3C2E-40A1-BC14-5A0C9346AB80}" type="presParOf" srcId="{13DF4745-21C0-4068-983D-A64CA3C961FD}" destId="{B3BF3FF1-3FB1-478B-A562-3809E8F016D8}" srcOrd="5" destOrd="0" presId="urn:microsoft.com/office/officeart/2005/8/layout/default"/>
    <dgm:cxn modelId="{5610FE4C-7754-4206-A54C-23AE942221D6}" type="presParOf" srcId="{13DF4745-21C0-4068-983D-A64CA3C961FD}" destId="{DE59D64A-9541-4651-9815-F4B64F2878CD}" srcOrd="6" destOrd="0" presId="urn:microsoft.com/office/officeart/2005/8/layout/default"/>
    <dgm:cxn modelId="{14077348-F6BE-414A-8255-E32C8BCB4EFC}" type="presParOf" srcId="{13DF4745-21C0-4068-983D-A64CA3C961FD}" destId="{44FE4DC0-60E1-4795-81CF-40493E32FE90}" srcOrd="7" destOrd="0" presId="urn:microsoft.com/office/officeart/2005/8/layout/default"/>
    <dgm:cxn modelId="{D9F3EDC0-8CDE-460A-9AF4-D522ABCDAFE5}" type="presParOf" srcId="{13DF4745-21C0-4068-983D-A64CA3C961FD}" destId="{61C9B248-AA03-40C7-8772-A1583D9C481D}" srcOrd="8" destOrd="0" presId="urn:microsoft.com/office/officeart/2005/8/layout/default"/>
    <dgm:cxn modelId="{F2F02698-F8BE-45A9-9309-F39926E21263}" type="presParOf" srcId="{13DF4745-21C0-4068-983D-A64CA3C961FD}" destId="{C6A73D71-3BC2-4038-8538-2F0E09C19698}" srcOrd="9" destOrd="0" presId="urn:microsoft.com/office/officeart/2005/8/layout/default"/>
    <dgm:cxn modelId="{C7DE6065-69D1-4375-A4F6-1A253DF25691}" type="presParOf" srcId="{13DF4745-21C0-4068-983D-A64CA3C961FD}" destId="{DDC03A6E-AF60-4E26-8F42-CDA36ECF4452}" srcOrd="10" destOrd="0" presId="urn:microsoft.com/office/officeart/2005/8/layout/default"/>
    <dgm:cxn modelId="{66E1CB99-9585-43D8-82D1-D234C888C85C}" type="presParOf" srcId="{13DF4745-21C0-4068-983D-A64CA3C961FD}" destId="{37ABE3B2-211B-48ED-953E-9623C66D6F98}" srcOrd="11" destOrd="0" presId="urn:microsoft.com/office/officeart/2005/8/layout/default"/>
    <dgm:cxn modelId="{2E75A620-A1D9-4AB5-A8C0-2C4303722349}" type="presParOf" srcId="{13DF4745-21C0-4068-983D-A64CA3C961FD}" destId="{74079829-C756-4436-A15A-0BDABB4842E9}"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76DE73-0F4A-4EB0-9140-F003B792FAA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751F66F-517F-4D4E-8BC5-B68DE846D18B}">
      <dgm:prSet/>
      <dgm:spPr/>
      <dgm:t>
        <a:bodyPr/>
        <a:lstStyle/>
        <a:p>
          <a:pPr rtl="0"/>
          <a:r>
            <a:rPr lang="en-US">
              <a:latin typeface="Calibri"/>
              <a:cs typeface="Calibri"/>
            </a:rPr>
            <a:t>Troop Handler: cell (910) 554-9126 desk (910) 451-2123</a:t>
          </a:r>
        </a:p>
      </dgm:t>
    </dgm:pt>
    <dgm:pt modelId="{1FE21AD3-7675-4EE9-9599-DB6EC0DC1718}" type="parTrans" cxnId="{E85268F6-4E6B-4B50-A29C-CC16AF2EE86A}">
      <dgm:prSet/>
      <dgm:spPr/>
      <dgm:t>
        <a:bodyPr/>
        <a:lstStyle/>
        <a:p>
          <a:endParaRPr lang="en-US"/>
        </a:p>
      </dgm:t>
    </dgm:pt>
    <dgm:pt modelId="{DB3DB099-4423-4887-B3FF-FEE9A0A2D874}" type="sibTrans" cxnId="{E85268F6-4E6B-4B50-A29C-CC16AF2EE86A}">
      <dgm:prSet/>
      <dgm:spPr/>
      <dgm:t>
        <a:bodyPr/>
        <a:lstStyle/>
        <a:p>
          <a:endParaRPr lang="en-US"/>
        </a:p>
      </dgm:t>
    </dgm:pt>
    <dgm:pt modelId="{60274D45-FC98-4D5A-A96C-1279CE08001C}">
      <dgm:prSet/>
      <dgm:spPr/>
      <dgm:t>
        <a:bodyPr/>
        <a:lstStyle/>
        <a:p>
          <a:pPr rtl="0"/>
          <a:r>
            <a:rPr lang="en-US">
              <a:latin typeface="Calibri"/>
              <a:cs typeface="Calibri"/>
            </a:rPr>
            <a:t>Separations Branch: OIC (910) 451-5615 </a:t>
          </a:r>
        </a:p>
      </dgm:t>
    </dgm:pt>
    <dgm:pt modelId="{D5F858DD-6EC8-45AC-AEDD-F5E13681FB8F}" type="parTrans" cxnId="{B9D65F81-E19E-435E-945B-26DD1C1C88BF}">
      <dgm:prSet/>
      <dgm:spPr/>
      <dgm:t>
        <a:bodyPr/>
        <a:lstStyle/>
        <a:p>
          <a:endParaRPr lang="en-US"/>
        </a:p>
      </dgm:t>
    </dgm:pt>
    <dgm:pt modelId="{7D474864-C1E9-4D71-9D82-FB211493B70D}" type="sibTrans" cxnId="{B9D65F81-E19E-435E-945B-26DD1C1C88BF}">
      <dgm:prSet/>
      <dgm:spPr/>
      <dgm:t>
        <a:bodyPr/>
        <a:lstStyle/>
        <a:p>
          <a:endParaRPr lang="en-US"/>
        </a:p>
      </dgm:t>
    </dgm:pt>
    <dgm:pt modelId="{5D2D2470-A6E8-457D-B8B9-26884107264E}">
      <dgm:prSet/>
      <dgm:spPr/>
      <dgm:t>
        <a:bodyPr/>
        <a:lstStyle/>
        <a:p>
          <a:pPr rtl="0"/>
          <a:r>
            <a:rPr lang="en-US">
              <a:latin typeface="Calibri"/>
              <a:cs typeface="Calibri"/>
            </a:rPr>
            <a:t>AOIC: (910) 451-2161</a:t>
          </a:r>
        </a:p>
      </dgm:t>
    </dgm:pt>
    <dgm:pt modelId="{0065134E-B5D4-4D4C-9D4A-F2B273E36165}" type="parTrans" cxnId="{9C157B84-6550-40F3-B62F-9FA34DE9A21E}">
      <dgm:prSet/>
      <dgm:spPr/>
      <dgm:t>
        <a:bodyPr/>
        <a:lstStyle/>
        <a:p>
          <a:endParaRPr lang="en-US"/>
        </a:p>
      </dgm:t>
    </dgm:pt>
    <dgm:pt modelId="{149C98A3-7832-4035-9ABE-0AC7D72AC68C}" type="sibTrans" cxnId="{9C157B84-6550-40F3-B62F-9FA34DE9A21E}">
      <dgm:prSet/>
      <dgm:spPr/>
      <dgm:t>
        <a:bodyPr/>
        <a:lstStyle/>
        <a:p>
          <a:endParaRPr lang="en-US"/>
        </a:p>
      </dgm:t>
    </dgm:pt>
    <dgm:pt modelId="{6FD5BAA4-C6AF-45AC-B5FD-9AE416B1B7F3}">
      <dgm:prSet/>
      <dgm:spPr/>
      <dgm:t>
        <a:bodyPr/>
        <a:lstStyle/>
        <a:p>
          <a:pPr rtl="0"/>
          <a:r>
            <a:rPr lang="en-US">
              <a:latin typeface="Calibri"/>
              <a:cs typeface="Calibri"/>
            </a:rPr>
            <a:t>Clerks: (910) 451-2016</a:t>
          </a:r>
        </a:p>
      </dgm:t>
    </dgm:pt>
    <dgm:pt modelId="{9971414F-74F8-481E-8B5F-B3E95B1FBBA2}" type="parTrans" cxnId="{59545015-F29A-4220-904A-DD1C309C561E}">
      <dgm:prSet/>
      <dgm:spPr/>
      <dgm:t>
        <a:bodyPr/>
        <a:lstStyle/>
        <a:p>
          <a:endParaRPr lang="en-US"/>
        </a:p>
      </dgm:t>
    </dgm:pt>
    <dgm:pt modelId="{CDA1E494-D6BA-4F9C-8D33-E93F45D30DDF}" type="sibTrans" cxnId="{59545015-F29A-4220-904A-DD1C309C561E}">
      <dgm:prSet/>
      <dgm:spPr/>
      <dgm:t>
        <a:bodyPr/>
        <a:lstStyle/>
        <a:p>
          <a:endParaRPr lang="en-US"/>
        </a:p>
      </dgm:t>
    </dgm:pt>
    <dgm:pt modelId="{8FF7D15F-02D6-49F0-AF7E-7A0534CD6F63}">
      <dgm:prSet/>
      <dgm:spPr/>
      <dgm:t>
        <a:bodyPr/>
        <a:lstStyle/>
        <a:p>
          <a:pPr rtl="0"/>
          <a:r>
            <a:rPr lang="en-US">
              <a:latin typeface="Calibri"/>
              <a:cs typeface="Calibri"/>
            </a:rPr>
            <a:t>Retirements: OIC (910) 450-9540 </a:t>
          </a:r>
          <a:endParaRPr lang="en-US" dirty="0">
            <a:latin typeface="Calibri"/>
            <a:cs typeface="Calibri"/>
          </a:endParaRPr>
        </a:p>
      </dgm:t>
    </dgm:pt>
    <dgm:pt modelId="{82AE9654-118C-4A6F-AEB6-C932310E2157}" type="parTrans" cxnId="{AD598BD8-5DD0-4BD6-A993-3F2465C45CA7}">
      <dgm:prSet/>
      <dgm:spPr/>
      <dgm:t>
        <a:bodyPr/>
        <a:lstStyle/>
        <a:p>
          <a:endParaRPr lang="en-US"/>
        </a:p>
      </dgm:t>
    </dgm:pt>
    <dgm:pt modelId="{020CC0B1-315D-458B-9590-1CC9258B7502}" type="sibTrans" cxnId="{AD598BD8-5DD0-4BD6-A993-3F2465C45CA7}">
      <dgm:prSet/>
      <dgm:spPr/>
      <dgm:t>
        <a:bodyPr/>
        <a:lstStyle/>
        <a:p>
          <a:endParaRPr lang="en-US"/>
        </a:p>
      </dgm:t>
    </dgm:pt>
    <dgm:pt modelId="{B7CE88AD-B842-47AA-963F-E2D6D5E04D5F}">
      <dgm:prSet/>
      <dgm:spPr/>
      <dgm:t>
        <a:bodyPr/>
        <a:lstStyle/>
        <a:p>
          <a:pPr rtl="0"/>
          <a:r>
            <a:rPr lang="en-US">
              <a:latin typeface="Calibri"/>
              <a:cs typeface="Calibri"/>
            </a:rPr>
            <a:t>Clerks: (910) 451-7308</a:t>
          </a:r>
        </a:p>
      </dgm:t>
    </dgm:pt>
    <dgm:pt modelId="{54E3C8C2-6EBE-494B-BCA9-C469414EA07C}" type="parTrans" cxnId="{D5B42C90-B475-4B36-B023-3709747CA269}">
      <dgm:prSet/>
      <dgm:spPr/>
      <dgm:t>
        <a:bodyPr/>
        <a:lstStyle/>
        <a:p>
          <a:endParaRPr lang="en-US"/>
        </a:p>
      </dgm:t>
    </dgm:pt>
    <dgm:pt modelId="{036655E6-83D2-4549-85D0-48D3417CB582}" type="sibTrans" cxnId="{D5B42C90-B475-4B36-B023-3709747CA269}">
      <dgm:prSet/>
      <dgm:spPr/>
      <dgm:t>
        <a:bodyPr/>
        <a:lstStyle/>
        <a:p>
          <a:endParaRPr lang="en-US"/>
        </a:p>
      </dgm:t>
    </dgm:pt>
    <dgm:pt modelId="{A39D869D-DAFF-430A-B536-50C252CC0605}">
      <dgm:prSet phldr="0"/>
      <dgm:spPr/>
      <dgm:t>
        <a:bodyPr/>
        <a:lstStyle/>
        <a:p>
          <a:pPr rtl="0"/>
          <a:r>
            <a:rPr lang="en-US">
              <a:latin typeface="Calibri"/>
              <a:cs typeface="Calibri"/>
            </a:rPr>
            <a:t>SNCOIC: (910) 451-2058</a:t>
          </a:r>
          <a:endParaRPr lang="en-US"/>
        </a:p>
      </dgm:t>
    </dgm:pt>
    <dgm:pt modelId="{2B6ABFE8-65B6-4196-AF83-0F39DB5A4678}" type="parTrans" cxnId="{1715FDE5-883F-4B8E-BE33-C76093AE21FC}">
      <dgm:prSet/>
      <dgm:spPr/>
      <dgm:t>
        <a:bodyPr/>
        <a:lstStyle/>
        <a:p>
          <a:endParaRPr lang="en-US"/>
        </a:p>
      </dgm:t>
    </dgm:pt>
    <dgm:pt modelId="{B0AB55B1-4169-4891-9E29-99261770562E}" type="sibTrans" cxnId="{1715FDE5-883F-4B8E-BE33-C76093AE21FC}">
      <dgm:prSet/>
      <dgm:spPr/>
      <dgm:t>
        <a:bodyPr/>
        <a:lstStyle/>
        <a:p>
          <a:endParaRPr lang="en-US"/>
        </a:p>
      </dgm:t>
    </dgm:pt>
    <dgm:pt modelId="{05230FB0-2C11-441C-9705-CFA287CDE66F}">
      <dgm:prSet phldr="0"/>
      <dgm:spPr/>
      <dgm:t>
        <a:bodyPr/>
        <a:lstStyle/>
        <a:p>
          <a:pPr rtl="0"/>
          <a:r>
            <a:rPr lang="en-US">
              <a:latin typeface="Calibri"/>
              <a:cs typeface="Calibri"/>
            </a:rPr>
            <a:t>SNCOIC: (910) 450-7307</a:t>
          </a:r>
          <a:endParaRPr lang="en-US" dirty="0"/>
        </a:p>
      </dgm:t>
    </dgm:pt>
    <dgm:pt modelId="{3103DA17-0437-45BD-BDF7-947F8245FCE6}" type="parTrans" cxnId="{C3B7093F-5C3F-4862-AD4B-9B1F1CFD92CB}">
      <dgm:prSet/>
      <dgm:spPr/>
      <dgm:t>
        <a:bodyPr/>
        <a:lstStyle/>
        <a:p>
          <a:endParaRPr lang="en-US"/>
        </a:p>
      </dgm:t>
    </dgm:pt>
    <dgm:pt modelId="{3D0CFFE3-213A-4B1F-B84D-88047CD57EE9}" type="sibTrans" cxnId="{C3B7093F-5C3F-4862-AD4B-9B1F1CFD92CB}">
      <dgm:prSet/>
      <dgm:spPr/>
      <dgm:t>
        <a:bodyPr/>
        <a:lstStyle/>
        <a:p>
          <a:endParaRPr lang="en-US"/>
        </a:p>
      </dgm:t>
    </dgm:pt>
    <dgm:pt modelId="{8D348379-9F41-4B53-9868-AC4A48EC4C65}">
      <dgm:prSet phldr="0"/>
      <dgm:spPr/>
      <dgm:t>
        <a:bodyPr/>
        <a:lstStyle/>
        <a:p>
          <a:pPr rtl="0"/>
          <a:r>
            <a:rPr lang="en-US" dirty="0">
              <a:latin typeface="Calibri"/>
              <a:cs typeface="Calibri"/>
            </a:rPr>
            <a:t>ADSEPS: OIC (910) 451-5963</a:t>
          </a:r>
        </a:p>
      </dgm:t>
    </dgm:pt>
    <dgm:pt modelId="{C604107C-52EC-4E8A-B670-5BFA6D40AA28}" type="parTrans" cxnId="{BA5D9F10-BB26-4298-9C04-6AFEFE42E0A1}">
      <dgm:prSet/>
      <dgm:spPr/>
    </dgm:pt>
    <dgm:pt modelId="{A06B74C2-43B1-47CD-9F06-2DF87C0B40C8}" type="sibTrans" cxnId="{BA5D9F10-BB26-4298-9C04-6AFEFE42E0A1}">
      <dgm:prSet/>
      <dgm:spPr/>
    </dgm:pt>
    <dgm:pt modelId="{01B90841-3A6F-4243-9E63-1395F63B9A53}">
      <dgm:prSet phldr="0"/>
      <dgm:spPr/>
      <dgm:t>
        <a:bodyPr/>
        <a:lstStyle/>
        <a:p>
          <a:pPr rtl="0"/>
          <a:r>
            <a:rPr lang="en-US" dirty="0">
              <a:latin typeface="Calibri"/>
              <a:cs typeface="Calibri"/>
            </a:rPr>
            <a:t>Clerks: (910) 451-0115 / 0119</a:t>
          </a:r>
        </a:p>
      </dgm:t>
    </dgm:pt>
    <dgm:pt modelId="{475E3055-0DDE-476D-AF29-30CAD5B0E832}" type="parTrans" cxnId="{371D2776-39CA-4C14-8724-5DD31283CE43}">
      <dgm:prSet/>
      <dgm:spPr/>
    </dgm:pt>
    <dgm:pt modelId="{0C1FF86A-A069-4566-9E5A-11A7E1D8A095}" type="sibTrans" cxnId="{371D2776-39CA-4C14-8724-5DD31283CE43}">
      <dgm:prSet/>
      <dgm:spPr/>
    </dgm:pt>
    <dgm:pt modelId="{C7A3AE60-FB4B-4AA5-B7F0-5D28D8EE7A24}" type="pres">
      <dgm:prSet presAssocID="{7876DE73-0F4A-4EB0-9140-F003B792FAA4}" presName="diagram" presStyleCnt="0">
        <dgm:presLayoutVars>
          <dgm:dir/>
          <dgm:resizeHandles val="exact"/>
        </dgm:presLayoutVars>
      </dgm:prSet>
      <dgm:spPr/>
    </dgm:pt>
    <dgm:pt modelId="{D3D37135-6A22-4754-9502-36A978125B78}" type="pres">
      <dgm:prSet presAssocID="{B751F66F-517F-4D4E-8BC5-B68DE846D18B}" presName="node" presStyleLbl="node1" presStyleIdx="0" presStyleCnt="10">
        <dgm:presLayoutVars>
          <dgm:bulletEnabled val="1"/>
        </dgm:presLayoutVars>
      </dgm:prSet>
      <dgm:spPr/>
    </dgm:pt>
    <dgm:pt modelId="{F185AB2D-0C4C-49E0-B0BA-B5CA455234B8}" type="pres">
      <dgm:prSet presAssocID="{DB3DB099-4423-4887-B3FF-FEE9A0A2D874}" presName="sibTrans" presStyleCnt="0"/>
      <dgm:spPr/>
    </dgm:pt>
    <dgm:pt modelId="{55D29AA0-0486-4766-998D-06ECBB31DB3A}" type="pres">
      <dgm:prSet presAssocID="{60274D45-FC98-4D5A-A96C-1279CE08001C}" presName="node" presStyleLbl="node1" presStyleIdx="1" presStyleCnt="10">
        <dgm:presLayoutVars>
          <dgm:bulletEnabled val="1"/>
        </dgm:presLayoutVars>
      </dgm:prSet>
      <dgm:spPr/>
    </dgm:pt>
    <dgm:pt modelId="{1E9C2F4F-1838-4DA2-B47B-DA23912FA554}" type="pres">
      <dgm:prSet presAssocID="{7D474864-C1E9-4D71-9D82-FB211493B70D}" presName="sibTrans" presStyleCnt="0"/>
      <dgm:spPr/>
    </dgm:pt>
    <dgm:pt modelId="{BAD5CA3D-858C-47FC-B5C9-FBDEEC65360E}" type="pres">
      <dgm:prSet presAssocID="{5D2D2470-A6E8-457D-B8B9-26884107264E}" presName="node" presStyleLbl="node1" presStyleIdx="2" presStyleCnt="10">
        <dgm:presLayoutVars>
          <dgm:bulletEnabled val="1"/>
        </dgm:presLayoutVars>
      </dgm:prSet>
      <dgm:spPr/>
    </dgm:pt>
    <dgm:pt modelId="{60CC7CA3-5E65-455D-BCC7-886965BFB644}" type="pres">
      <dgm:prSet presAssocID="{149C98A3-7832-4035-9ABE-0AC7D72AC68C}" presName="sibTrans" presStyleCnt="0"/>
      <dgm:spPr/>
    </dgm:pt>
    <dgm:pt modelId="{7BD302FE-E3A6-42EC-B2DC-6C373A92E12F}" type="pres">
      <dgm:prSet presAssocID="{A39D869D-DAFF-430A-B536-50C252CC0605}" presName="node" presStyleLbl="node1" presStyleIdx="3" presStyleCnt="10">
        <dgm:presLayoutVars>
          <dgm:bulletEnabled val="1"/>
        </dgm:presLayoutVars>
      </dgm:prSet>
      <dgm:spPr/>
    </dgm:pt>
    <dgm:pt modelId="{DE7339D2-ED56-4B11-B578-D6359F14BB98}" type="pres">
      <dgm:prSet presAssocID="{B0AB55B1-4169-4891-9E29-99261770562E}" presName="sibTrans" presStyleCnt="0"/>
      <dgm:spPr/>
    </dgm:pt>
    <dgm:pt modelId="{9D4B662F-75FA-48C5-BA7C-2AB89EA1AEC3}" type="pres">
      <dgm:prSet presAssocID="{6FD5BAA4-C6AF-45AC-B5FD-9AE416B1B7F3}" presName="node" presStyleLbl="node1" presStyleIdx="4" presStyleCnt="10">
        <dgm:presLayoutVars>
          <dgm:bulletEnabled val="1"/>
        </dgm:presLayoutVars>
      </dgm:prSet>
      <dgm:spPr/>
    </dgm:pt>
    <dgm:pt modelId="{51EC58C6-612F-4EFE-941F-51B4A4DCF08B}" type="pres">
      <dgm:prSet presAssocID="{CDA1E494-D6BA-4F9C-8D33-E93F45D30DDF}" presName="sibTrans" presStyleCnt="0"/>
      <dgm:spPr/>
    </dgm:pt>
    <dgm:pt modelId="{CFBCC567-D481-44FA-9C58-0E1A16F4A08B}" type="pres">
      <dgm:prSet presAssocID="{8FF7D15F-02D6-49F0-AF7E-7A0534CD6F63}" presName="node" presStyleLbl="node1" presStyleIdx="5" presStyleCnt="10">
        <dgm:presLayoutVars>
          <dgm:bulletEnabled val="1"/>
        </dgm:presLayoutVars>
      </dgm:prSet>
      <dgm:spPr/>
    </dgm:pt>
    <dgm:pt modelId="{0D10C1A0-9ED8-4538-A0FE-EE744BCDB057}" type="pres">
      <dgm:prSet presAssocID="{020CC0B1-315D-458B-9590-1CC9258B7502}" presName="sibTrans" presStyleCnt="0"/>
      <dgm:spPr/>
    </dgm:pt>
    <dgm:pt modelId="{8E91A33A-66A1-4CF8-A4FD-B0A9087659C0}" type="pres">
      <dgm:prSet presAssocID="{05230FB0-2C11-441C-9705-CFA287CDE66F}" presName="node" presStyleLbl="node1" presStyleIdx="6" presStyleCnt="10">
        <dgm:presLayoutVars>
          <dgm:bulletEnabled val="1"/>
        </dgm:presLayoutVars>
      </dgm:prSet>
      <dgm:spPr/>
    </dgm:pt>
    <dgm:pt modelId="{62E4C98A-00FB-40CC-B4D9-9BE8AE27128F}" type="pres">
      <dgm:prSet presAssocID="{3D0CFFE3-213A-4B1F-B84D-88047CD57EE9}" presName="sibTrans" presStyleCnt="0"/>
      <dgm:spPr/>
    </dgm:pt>
    <dgm:pt modelId="{A72FE64A-3917-478C-8115-EFB1B2EF6F9D}" type="pres">
      <dgm:prSet presAssocID="{B7CE88AD-B842-47AA-963F-E2D6D5E04D5F}" presName="node" presStyleLbl="node1" presStyleIdx="7" presStyleCnt="10" custLinFactNeighborX="-1845" custLinFactNeighborY="-299">
        <dgm:presLayoutVars>
          <dgm:bulletEnabled val="1"/>
        </dgm:presLayoutVars>
      </dgm:prSet>
      <dgm:spPr/>
    </dgm:pt>
    <dgm:pt modelId="{CF26FF1E-AEA1-4279-9AF0-0D996CED8C93}" type="pres">
      <dgm:prSet presAssocID="{036655E6-83D2-4549-85D0-48D3417CB582}" presName="sibTrans" presStyleCnt="0"/>
      <dgm:spPr/>
    </dgm:pt>
    <dgm:pt modelId="{0795FE89-A81C-4E13-BF32-B441016A9FD6}" type="pres">
      <dgm:prSet presAssocID="{8D348379-9F41-4B53-9868-AC4A48EC4C65}" presName="node" presStyleLbl="node1" presStyleIdx="8" presStyleCnt="10">
        <dgm:presLayoutVars>
          <dgm:bulletEnabled val="1"/>
        </dgm:presLayoutVars>
      </dgm:prSet>
      <dgm:spPr/>
    </dgm:pt>
    <dgm:pt modelId="{3330422E-B27E-4298-974C-A1178334B28E}" type="pres">
      <dgm:prSet presAssocID="{A06B74C2-43B1-47CD-9F06-2DF87C0B40C8}" presName="sibTrans" presStyleCnt="0"/>
      <dgm:spPr/>
    </dgm:pt>
    <dgm:pt modelId="{B23B4563-B35B-4BB0-9B28-CB72045328E7}" type="pres">
      <dgm:prSet presAssocID="{01B90841-3A6F-4243-9E63-1395F63B9A53}" presName="node" presStyleLbl="node1" presStyleIdx="9" presStyleCnt="10">
        <dgm:presLayoutVars>
          <dgm:bulletEnabled val="1"/>
        </dgm:presLayoutVars>
      </dgm:prSet>
      <dgm:spPr/>
    </dgm:pt>
  </dgm:ptLst>
  <dgm:cxnLst>
    <dgm:cxn modelId="{BA5D9F10-BB26-4298-9C04-6AFEFE42E0A1}" srcId="{7876DE73-0F4A-4EB0-9140-F003B792FAA4}" destId="{8D348379-9F41-4B53-9868-AC4A48EC4C65}" srcOrd="8" destOrd="0" parTransId="{C604107C-52EC-4E8A-B670-5BFA6D40AA28}" sibTransId="{A06B74C2-43B1-47CD-9F06-2DF87C0B40C8}"/>
    <dgm:cxn modelId="{59545015-F29A-4220-904A-DD1C309C561E}" srcId="{7876DE73-0F4A-4EB0-9140-F003B792FAA4}" destId="{6FD5BAA4-C6AF-45AC-B5FD-9AE416B1B7F3}" srcOrd="4" destOrd="0" parTransId="{9971414F-74F8-481E-8B5F-B3E95B1FBBA2}" sibTransId="{CDA1E494-D6BA-4F9C-8D33-E93F45D30DDF}"/>
    <dgm:cxn modelId="{06CB592B-4C35-4F24-9B7C-DB21503F254A}" type="presOf" srcId="{7876DE73-0F4A-4EB0-9140-F003B792FAA4}" destId="{C7A3AE60-FB4B-4AA5-B7F0-5D28D8EE7A24}" srcOrd="0" destOrd="0" presId="urn:microsoft.com/office/officeart/2005/8/layout/default"/>
    <dgm:cxn modelId="{501C443E-3B18-4737-AA17-8142B8E0BF40}" type="presOf" srcId="{01B90841-3A6F-4243-9E63-1395F63B9A53}" destId="{B23B4563-B35B-4BB0-9B28-CB72045328E7}" srcOrd="0" destOrd="0" presId="urn:microsoft.com/office/officeart/2005/8/layout/default"/>
    <dgm:cxn modelId="{C3B7093F-5C3F-4862-AD4B-9B1F1CFD92CB}" srcId="{7876DE73-0F4A-4EB0-9140-F003B792FAA4}" destId="{05230FB0-2C11-441C-9705-CFA287CDE66F}" srcOrd="6" destOrd="0" parTransId="{3103DA17-0437-45BD-BDF7-947F8245FCE6}" sibTransId="{3D0CFFE3-213A-4B1F-B84D-88047CD57EE9}"/>
    <dgm:cxn modelId="{8F6D1762-3986-4671-B211-71E90DCCE8F6}" type="presOf" srcId="{8FF7D15F-02D6-49F0-AF7E-7A0534CD6F63}" destId="{CFBCC567-D481-44FA-9C58-0E1A16F4A08B}" srcOrd="0" destOrd="0" presId="urn:microsoft.com/office/officeart/2005/8/layout/default"/>
    <dgm:cxn modelId="{C1D3AC69-05FB-4B3F-8F4D-F4D72866C517}" type="presOf" srcId="{05230FB0-2C11-441C-9705-CFA287CDE66F}" destId="{8E91A33A-66A1-4CF8-A4FD-B0A9087659C0}" srcOrd="0" destOrd="0" presId="urn:microsoft.com/office/officeart/2005/8/layout/default"/>
    <dgm:cxn modelId="{371D2776-39CA-4C14-8724-5DD31283CE43}" srcId="{7876DE73-0F4A-4EB0-9140-F003B792FAA4}" destId="{01B90841-3A6F-4243-9E63-1395F63B9A53}" srcOrd="9" destOrd="0" parTransId="{475E3055-0DDE-476D-AF29-30CAD5B0E832}" sibTransId="{0C1FF86A-A069-4566-9E5A-11A7E1D8A095}"/>
    <dgm:cxn modelId="{CEE7F356-3A9E-4543-A3D8-0DE72E0DBF5C}" type="presOf" srcId="{6FD5BAA4-C6AF-45AC-B5FD-9AE416B1B7F3}" destId="{9D4B662F-75FA-48C5-BA7C-2AB89EA1AEC3}" srcOrd="0" destOrd="0" presId="urn:microsoft.com/office/officeart/2005/8/layout/default"/>
    <dgm:cxn modelId="{B9D65F81-E19E-435E-945B-26DD1C1C88BF}" srcId="{7876DE73-0F4A-4EB0-9140-F003B792FAA4}" destId="{60274D45-FC98-4D5A-A96C-1279CE08001C}" srcOrd="1" destOrd="0" parTransId="{D5F858DD-6EC8-45AC-AEDD-F5E13681FB8F}" sibTransId="{7D474864-C1E9-4D71-9D82-FB211493B70D}"/>
    <dgm:cxn modelId="{9C157B84-6550-40F3-B62F-9FA34DE9A21E}" srcId="{7876DE73-0F4A-4EB0-9140-F003B792FAA4}" destId="{5D2D2470-A6E8-457D-B8B9-26884107264E}" srcOrd="2" destOrd="0" parTransId="{0065134E-B5D4-4D4C-9D4A-F2B273E36165}" sibTransId="{149C98A3-7832-4035-9ABE-0AC7D72AC68C}"/>
    <dgm:cxn modelId="{D5B42C90-B475-4B36-B023-3709747CA269}" srcId="{7876DE73-0F4A-4EB0-9140-F003B792FAA4}" destId="{B7CE88AD-B842-47AA-963F-E2D6D5E04D5F}" srcOrd="7" destOrd="0" parTransId="{54E3C8C2-6EBE-494B-BCA9-C469414EA07C}" sibTransId="{036655E6-83D2-4549-85D0-48D3417CB582}"/>
    <dgm:cxn modelId="{9ED3D8A4-01C9-469B-95C0-D5324B3A8096}" type="presOf" srcId="{B751F66F-517F-4D4E-8BC5-B68DE846D18B}" destId="{D3D37135-6A22-4754-9502-36A978125B78}" srcOrd="0" destOrd="0" presId="urn:microsoft.com/office/officeart/2005/8/layout/default"/>
    <dgm:cxn modelId="{2A19BCBA-4B6E-4F8F-8E53-B3E48D32D90E}" type="presOf" srcId="{A39D869D-DAFF-430A-B536-50C252CC0605}" destId="{7BD302FE-E3A6-42EC-B2DC-6C373A92E12F}" srcOrd="0" destOrd="0" presId="urn:microsoft.com/office/officeart/2005/8/layout/default"/>
    <dgm:cxn modelId="{3F7E26C3-BDD4-4CA3-9DFD-62D26D68CA82}" type="presOf" srcId="{60274D45-FC98-4D5A-A96C-1279CE08001C}" destId="{55D29AA0-0486-4766-998D-06ECBB31DB3A}" srcOrd="0" destOrd="0" presId="urn:microsoft.com/office/officeart/2005/8/layout/default"/>
    <dgm:cxn modelId="{0B627FCE-D43B-4C93-9BEA-D01931FC51B5}" type="presOf" srcId="{8D348379-9F41-4B53-9868-AC4A48EC4C65}" destId="{0795FE89-A81C-4E13-BF32-B441016A9FD6}" srcOrd="0" destOrd="0" presId="urn:microsoft.com/office/officeart/2005/8/layout/default"/>
    <dgm:cxn modelId="{AD598BD8-5DD0-4BD6-A993-3F2465C45CA7}" srcId="{7876DE73-0F4A-4EB0-9140-F003B792FAA4}" destId="{8FF7D15F-02D6-49F0-AF7E-7A0534CD6F63}" srcOrd="5" destOrd="0" parTransId="{82AE9654-118C-4A6F-AEB6-C932310E2157}" sibTransId="{020CC0B1-315D-458B-9590-1CC9258B7502}"/>
    <dgm:cxn modelId="{6C7BB5D9-3531-4341-BECC-544E21870B72}" type="presOf" srcId="{5D2D2470-A6E8-457D-B8B9-26884107264E}" destId="{BAD5CA3D-858C-47FC-B5C9-FBDEEC65360E}" srcOrd="0" destOrd="0" presId="urn:microsoft.com/office/officeart/2005/8/layout/default"/>
    <dgm:cxn modelId="{96B4F8D9-4178-4FC6-BA90-54CB900170E5}" type="presOf" srcId="{B7CE88AD-B842-47AA-963F-E2D6D5E04D5F}" destId="{A72FE64A-3917-478C-8115-EFB1B2EF6F9D}" srcOrd="0" destOrd="0" presId="urn:microsoft.com/office/officeart/2005/8/layout/default"/>
    <dgm:cxn modelId="{1715FDE5-883F-4B8E-BE33-C76093AE21FC}" srcId="{7876DE73-0F4A-4EB0-9140-F003B792FAA4}" destId="{A39D869D-DAFF-430A-B536-50C252CC0605}" srcOrd="3" destOrd="0" parTransId="{2B6ABFE8-65B6-4196-AF83-0F39DB5A4678}" sibTransId="{B0AB55B1-4169-4891-9E29-99261770562E}"/>
    <dgm:cxn modelId="{E85268F6-4E6B-4B50-A29C-CC16AF2EE86A}" srcId="{7876DE73-0F4A-4EB0-9140-F003B792FAA4}" destId="{B751F66F-517F-4D4E-8BC5-B68DE846D18B}" srcOrd="0" destOrd="0" parTransId="{1FE21AD3-7675-4EE9-9599-DB6EC0DC1718}" sibTransId="{DB3DB099-4423-4887-B3FF-FEE9A0A2D874}"/>
    <dgm:cxn modelId="{E2FD6329-CCDA-48B3-8616-7B49950E0FAE}" type="presParOf" srcId="{C7A3AE60-FB4B-4AA5-B7F0-5D28D8EE7A24}" destId="{D3D37135-6A22-4754-9502-36A978125B78}" srcOrd="0" destOrd="0" presId="urn:microsoft.com/office/officeart/2005/8/layout/default"/>
    <dgm:cxn modelId="{EE98455B-7977-4E4B-9665-9B50A8530C1E}" type="presParOf" srcId="{C7A3AE60-FB4B-4AA5-B7F0-5D28D8EE7A24}" destId="{F185AB2D-0C4C-49E0-B0BA-B5CA455234B8}" srcOrd="1" destOrd="0" presId="urn:microsoft.com/office/officeart/2005/8/layout/default"/>
    <dgm:cxn modelId="{09843060-A7E3-43AD-A707-946F8A7584E3}" type="presParOf" srcId="{C7A3AE60-FB4B-4AA5-B7F0-5D28D8EE7A24}" destId="{55D29AA0-0486-4766-998D-06ECBB31DB3A}" srcOrd="2" destOrd="0" presId="urn:microsoft.com/office/officeart/2005/8/layout/default"/>
    <dgm:cxn modelId="{77AC2ABB-188E-4792-967C-C3BB269E4E98}" type="presParOf" srcId="{C7A3AE60-FB4B-4AA5-B7F0-5D28D8EE7A24}" destId="{1E9C2F4F-1838-4DA2-B47B-DA23912FA554}" srcOrd="3" destOrd="0" presId="urn:microsoft.com/office/officeart/2005/8/layout/default"/>
    <dgm:cxn modelId="{135D0A68-D06C-4F6C-A11F-78F3F91AE606}" type="presParOf" srcId="{C7A3AE60-FB4B-4AA5-B7F0-5D28D8EE7A24}" destId="{BAD5CA3D-858C-47FC-B5C9-FBDEEC65360E}" srcOrd="4" destOrd="0" presId="urn:microsoft.com/office/officeart/2005/8/layout/default"/>
    <dgm:cxn modelId="{F1513F52-E9AD-4E71-A5BE-B37D37A988DF}" type="presParOf" srcId="{C7A3AE60-FB4B-4AA5-B7F0-5D28D8EE7A24}" destId="{60CC7CA3-5E65-455D-BCC7-886965BFB644}" srcOrd="5" destOrd="0" presId="urn:microsoft.com/office/officeart/2005/8/layout/default"/>
    <dgm:cxn modelId="{C3CD2B28-4128-41FD-9053-10D67A420725}" type="presParOf" srcId="{C7A3AE60-FB4B-4AA5-B7F0-5D28D8EE7A24}" destId="{7BD302FE-E3A6-42EC-B2DC-6C373A92E12F}" srcOrd="6" destOrd="0" presId="urn:microsoft.com/office/officeart/2005/8/layout/default"/>
    <dgm:cxn modelId="{CA629997-9BCD-45DD-9274-19448172C66F}" type="presParOf" srcId="{C7A3AE60-FB4B-4AA5-B7F0-5D28D8EE7A24}" destId="{DE7339D2-ED56-4B11-B578-D6359F14BB98}" srcOrd="7" destOrd="0" presId="urn:microsoft.com/office/officeart/2005/8/layout/default"/>
    <dgm:cxn modelId="{03FDDD42-E772-46DD-988D-3D79884EEA9D}" type="presParOf" srcId="{C7A3AE60-FB4B-4AA5-B7F0-5D28D8EE7A24}" destId="{9D4B662F-75FA-48C5-BA7C-2AB89EA1AEC3}" srcOrd="8" destOrd="0" presId="urn:microsoft.com/office/officeart/2005/8/layout/default"/>
    <dgm:cxn modelId="{218C94A6-22F4-46C2-B846-D63AC5CD1717}" type="presParOf" srcId="{C7A3AE60-FB4B-4AA5-B7F0-5D28D8EE7A24}" destId="{51EC58C6-612F-4EFE-941F-51B4A4DCF08B}" srcOrd="9" destOrd="0" presId="urn:microsoft.com/office/officeart/2005/8/layout/default"/>
    <dgm:cxn modelId="{835914FE-40E1-4310-848C-2E2D5C0493A1}" type="presParOf" srcId="{C7A3AE60-FB4B-4AA5-B7F0-5D28D8EE7A24}" destId="{CFBCC567-D481-44FA-9C58-0E1A16F4A08B}" srcOrd="10" destOrd="0" presId="urn:microsoft.com/office/officeart/2005/8/layout/default"/>
    <dgm:cxn modelId="{ABC45EBF-3C87-402C-8B60-72D1462A7511}" type="presParOf" srcId="{C7A3AE60-FB4B-4AA5-B7F0-5D28D8EE7A24}" destId="{0D10C1A0-9ED8-4538-A0FE-EE744BCDB057}" srcOrd="11" destOrd="0" presId="urn:microsoft.com/office/officeart/2005/8/layout/default"/>
    <dgm:cxn modelId="{92F7E68A-9306-4A22-8362-EA7CF4A6277B}" type="presParOf" srcId="{C7A3AE60-FB4B-4AA5-B7F0-5D28D8EE7A24}" destId="{8E91A33A-66A1-4CF8-A4FD-B0A9087659C0}" srcOrd="12" destOrd="0" presId="urn:microsoft.com/office/officeart/2005/8/layout/default"/>
    <dgm:cxn modelId="{1D36998A-2CF4-4553-8C40-0F1FB7F7BFDA}" type="presParOf" srcId="{C7A3AE60-FB4B-4AA5-B7F0-5D28D8EE7A24}" destId="{62E4C98A-00FB-40CC-B4D9-9BE8AE27128F}" srcOrd="13" destOrd="0" presId="urn:microsoft.com/office/officeart/2005/8/layout/default"/>
    <dgm:cxn modelId="{B82F23CA-46CF-473A-B07F-4F9F6C85D21A}" type="presParOf" srcId="{C7A3AE60-FB4B-4AA5-B7F0-5D28D8EE7A24}" destId="{A72FE64A-3917-478C-8115-EFB1B2EF6F9D}" srcOrd="14" destOrd="0" presId="urn:microsoft.com/office/officeart/2005/8/layout/default"/>
    <dgm:cxn modelId="{469EBA37-D6BC-4D2D-BA05-F0EF4BD60DD2}" type="presParOf" srcId="{C7A3AE60-FB4B-4AA5-B7F0-5D28D8EE7A24}" destId="{CF26FF1E-AEA1-4279-9AF0-0D996CED8C93}" srcOrd="15" destOrd="0" presId="urn:microsoft.com/office/officeart/2005/8/layout/default"/>
    <dgm:cxn modelId="{407E7C9B-BCD0-4E29-AF92-274E1C52F0A6}" type="presParOf" srcId="{C7A3AE60-FB4B-4AA5-B7F0-5D28D8EE7A24}" destId="{0795FE89-A81C-4E13-BF32-B441016A9FD6}" srcOrd="16" destOrd="0" presId="urn:microsoft.com/office/officeart/2005/8/layout/default"/>
    <dgm:cxn modelId="{5C4CC4B4-C76E-4E1F-BDDF-EF043B655E09}" type="presParOf" srcId="{C7A3AE60-FB4B-4AA5-B7F0-5D28D8EE7A24}" destId="{3330422E-B27E-4298-974C-A1178334B28E}" srcOrd="17" destOrd="0" presId="urn:microsoft.com/office/officeart/2005/8/layout/default"/>
    <dgm:cxn modelId="{92664123-C712-432D-B7A1-D396D1714935}" type="presParOf" srcId="{C7A3AE60-FB4B-4AA5-B7F0-5D28D8EE7A24}" destId="{B23B4563-B35B-4BB0-9B28-CB72045328E7}"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D933C-2A4F-4200-9F7C-D8A81146142D}">
      <dsp:nvSpPr>
        <dsp:cNvPr id="0" name=""/>
        <dsp:cNvSpPr/>
      </dsp:nvSpPr>
      <dsp:spPr>
        <a:xfrm>
          <a:off x="0" y="2219"/>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6CAA9-8C9F-44D6-A429-3AC23AD86520}">
      <dsp:nvSpPr>
        <dsp:cNvPr id="0" name=""/>
        <dsp:cNvSpPr/>
      </dsp:nvSpPr>
      <dsp:spPr>
        <a:xfrm>
          <a:off x="286153" y="215061"/>
          <a:ext cx="520279" cy="520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7BA09-246E-4F45-890D-271158122A1C}">
      <dsp:nvSpPr>
        <dsp:cNvPr id="0" name=""/>
        <dsp:cNvSpPr/>
      </dsp:nvSpPr>
      <dsp:spPr>
        <a:xfrm>
          <a:off x="1092586" y="2219"/>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Uber and Lyft can access base. Service member can use the online APP to request transportation.  </a:t>
          </a:r>
        </a:p>
      </dsp:txBody>
      <dsp:txXfrm>
        <a:off x="1092586" y="2219"/>
        <a:ext cx="6296779" cy="945961"/>
      </dsp:txXfrm>
    </dsp:sp>
    <dsp:sp modelId="{118F2FE7-3026-4A09-9C6F-B6BF0A5AC50D}">
      <dsp:nvSpPr>
        <dsp:cNvPr id="0" name=""/>
        <dsp:cNvSpPr/>
      </dsp:nvSpPr>
      <dsp:spPr>
        <a:xfrm>
          <a:off x="0" y="1184672"/>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00FE2-8F0E-4807-85D4-8603B2BC0A42}">
      <dsp:nvSpPr>
        <dsp:cNvPr id="0" name=""/>
        <dsp:cNvSpPr/>
      </dsp:nvSpPr>
      <dsp:spPr>
        <a:xfrm>
          <a:off x="286153" y="1397513"/>
          <a:ext cx="520279" cy="5202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F503C-3F3F-4200-9FC8-AD774DCD2934}">
      <dsp:nvSpPr>
        <dsp:cNvPr id="0" name=""/>
        <dsp:cNvSpPr/>
      </dsp:nvSpPr>
      <dsp:spPr>
        <a:xfrm>
          <a:off x="1092586" y="1184672"/>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Tarheel Taxi (910) 938-8989</a:t>
          </a:r>
        </a:p>
      </dsp:txBody>
      <dsp:txXfrm>
        <a:off x="1092586" y="1184672"/>
        <a:ext cx="6296779" cy="945961"/>
      </dsp:txXfrm>
    </dsp:sp>
    <dsp:sp modelId="{7E970C34-E44B-4023-8547-ABF8F4A3F1AF}">
      <dsp:nvSpPr>
        <dsp:cNvPr id="0" name=""/>
        <dsp:cNvSpPr/>
      </dsp:nvSpPr>
      <dsp:spPr>
        <a:xfrm>
          <a:off x="0" y="2367124"/>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78595-5447-4E72-B1F6-3F3456CD83E3}">
      <dsp:nvSpPr>
        <dsp:cNvPr id="0" name=""/>
        <dsp:cNvSpPr/>
      </dsp:nvSpPr>
      <dsp:spPr>
        <a:xfrm>
          <a:off x="286153" y="2579966"/>
          <a:ext cx="520279" cy="520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7E717-88D8-43EE-BA9A-B25F03045ED3}">
      <dsp:nvSpPr>
        <dsp:cNvPr id="0" name=""/>
        <dsp:cNvSpPr/>
      </dsp:nvSpPr>
      <dsp:spPr>
        <a:xfrm>
          <a:off x="1092586" y="2367124"/>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Yellow Cab (910) 353-1111</a:t>
          </a:r>
        </a:p>
      </dsp:txBody>
      <dsp:txXfrm>
        <a:off x="1092586" y="2367124"/>
        <a:ext cx="6296779" cy="945961"/>
      </dsp:txXfrm>
    </dsp:sp>
    <dsp:sp modelId="{4925E068-7C58-43F1-B122-5CC66018896D}">
      <dsp:nvSpPr>
        <dsp:cNvPr id="0" name=""/>
        <dsp:cNvSpPr/>
      </dsp:nvSpPr>
      <dsp:spPr>
        <a:xfrm>
          <a:off x="0" y="3549577"/>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A9317-B8FB-4E22-8AF9-1F34096F49A7}">
      <dsp:nvSpPr>
        <dsp:cNvPr id="0" name=""/>
        <dsp:cNvSpPr/>
      </dsp:nvSpPr>
      <dsp:spPr>
        <a:xfrm>
          <a:off x="286153" y="3762418"/>
          <a:ext cx="520279" cy="5202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0E82E-E139-46F5-B139-C5975DBEACCD}">
      <dsp:nvSpPr>
        <dsp:cNvPr id="0" name=""/>
        <dsp:cNvSpPr/>
      </dsp:nvSpPr>
      <dsp:spPr>
        <a:xfrm>
          <a:off x="1092586" y="3549577"/>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The Airporter (910) 324-9990</a:t>
          </a:r>
        </a:p>
      </dsp:txBody>
      <dsp:txXfrm>
        <a:off x="1092586" y="3549577"/>
        <a:ext cx="6296779" cy="945961"/>
      </dsp:txXfrm>
    </dsp:sp>
    <dsp:sp modelId="{621C80A3-3CCA-469B-A0EC-DE6343D83B98}">
      <dsp:nvSpPr>
        <dsp:cNvPr id="0" name=""/>
        <dsp:cNvSpPr/>
      </dsp:nvSpPr>
      <dsp:spPr>
        <a:xfrm>
          <a:off x="0" y="4732029"/>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1A9B5-8235-4BF3-A3E8-BD26E42BF73F}">
      <dsp:nvSpPr>
        <dsp:cNvPr id="0" name=""/>
        <dsp:cNvSpPr/>
      </dsp:nvSpPr>
      <dsp:spPr>
        <a:xfrm>
          <a:off x="286153" y="4944871"/>
          <a:ext cx="520279" cy="5202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55CFAC-EF31-42DE-9971-5090DAFC9EAF}">
      <dsp:nvSpPr>
        <dsp:cNvPr id="0" name=""/>
        <dsp:cNvSpPr/>
      </dsp:nvSpPr>
      <dsp:spPr>
        <a:xfrm>
          <a:off x="1092586" y="4732029"/>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Americab (910) 333-2427</a:t>
          </a:r>
        </a:p>
      </dsp:txBody>
      <dsp:txXfrm>
        <a:off x="1092586" y="4732029"/>
        <a:ext cx="6296779" cy="945961"/>
      </dsp:txXfrm>
    </dsp:sp>
    <dsp:sp modelId="{D1C3E6F1-FA6F-4D17-891C-A7745E4A2B69}">
      <dsp:nvSpPr>
        <dsp:cNvPr id="0" name=""/>
        <dsp:cNvSpPr/>
      </dsp:nvSpPr>
      <dsp:spPr>
        <a:xfrm>
          <a:off x="0" y="5914482"/>
          <a:ext cx="7389366" cy="9459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78E08-15C9-404D-8521-1ABF1C7162B8}">
      <dsp:nvSpPr>
        <dsp:cNvPr id="0" name=""/>
        <dsp:cNvSpPr/>
      </dsp:nvSpPr>
      <dsp:spPr>
        <a:xfrm>
          <a:off x="286153" y="6127323"/>
          <a:ext cx="520279" cy="5202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7AE3C-652D-4208-8930-E86D063B482E}">
      <dsp:nvSpPr>
        <dsp:cNvPr id="0" name=""/>
        <dsp:cNvSpPr/>
      </dsp:nvSpPr>
      <dsp:spPr>
        <a:xfrm>
          <a:off x="1092586" y="5914482"/>
          <a:ext cx="6296779" cy="94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14" tIns="100114" rIns="100114" bIns="100114"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King Cab (910) 577-5464</a:t>
          </a:r>
        </a:p>
      </dsp:txBody>
      <dsp:txXfrm>
        <a:off x="1092586" y="5914482"/>
        <a:ext cx="6296779" cy="94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72DF0-7F4A-40AB-8120-B66B5890EDD8}">
      <dsp:nvSpPr>
        <dsp:cNvPr id="0" name=""/>
        <dsp:cNvSpPr/>
      </dsp:nvSpPr>
      <dsp:spPr>
        <a:xfrm>
          <a:off x="0" y="781"/>
          <a:ext cx="7003777" cy="182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0864D-EF26-4B64-9EF7-F463D03F81A2}">
      <dsp:nvSpPr>
        <dsp:cNvPr id="0" name=""/>
        <dsp:cNvSpPr/>
      </dsp:nvSpPr>
      <dsp:spPr>
        <a:xfrm>
          <a:off x="553076" y="412160"/>
          <a:ext cx="1005594" cy="1005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487E27-DBE8-4392-8D95-00134A454E1A}">
      <dsp:nvSpPr>
        <dsp:cNvPr id="0" name=""/>
        <dsp:cNvSpPr/>
      </dsp:nvSpPr>
      <dsp:spPr>
        <a:xfrm>
          <a:off x="2111748" y="781"/>
          <a:ext cx="4892028" cy="18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01" tIns="193501" rIns="193501" bIns="193501" numCol="1" spcCol="1270" anchor="ctr" anchorCtr="0">
          <a:noAutofit/>
        </a:bodyPr>
        <a:lstStyle/>
        <a:p>
          <a:pPr marL="0" lvl="0" indent="0" algn="l" defTabSz="1111250">
            <a:lnSpc>
              <a:spcPct val="100000"/>
            </a:lnSpc>
            <a:spcBef>
              <a:spcPct val="0"/>
            </a:spcBef>
            <a:spcAft>
              <a:spcPct val="35000"/>
            </a:spcAft>
            <a:buNone/>
          </a:pPr>
          <a:r>
            <a:rPr lang="en-US" sz="2500" b="1" kern="1200">
              <a:latin typeface="Calibri"/>
              <a:cs typeface="Calibri"/>
            </a:rPr>
            <a:t>Orders</a:t>
          </a:r>
          <a:endParaRPr lang="en-US" sz="2500" kern="1200">
            <a:latin typeface="Calibri"/>
            <a:cs typeface="Calibri"/>
          </a:endParaRPr>
        </a:p>
      </dsp:txBody>
      <dsp:txXfrm>
        <a:off x="2111748" y="781"/>
        <a:ext cx="4892028" cy="1828353"/>
      </dsp:txXfrm>
    </dsp:sp>
    <dsp:sp modelId="{03BE0961-77BF-4553-80AF-2A96817AD39F}">
      <dsp:nvSpPr>
        <dsp:cNvPr id="0" name=""/>
        <dsp:cNvSpPr/>
      </dsp:nvSpPr>
      <dsp:spPr>
        <a:xfrm>
          <a:off x="0" y="2286223"/>
          <a:ext cx="7003777" cy="182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B2704-76D6-405A-96A2-D6C770E96FCF}">
      <dsp:nvSpPr>
        <dsp:cNvPr id="0" name=""/>
        <dsp:cNvSpPr/>
      </dsp:nvSpPr>
      <dsp:spPr>
        <a:xfrm>
          <a:off x="553076" y="2697602"/>
          <a:ext cx="1005594" cy="1005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180CED-C4BA-41C0-9C0D-351D246C0DE4}">
      <dsp:nvSpPr>
        <dsp:cNvPr id="0" name=""/>
        <dsp:cNvSpPr/>
      </dsp:nvSpPr>
      <dsp:spPr>
        <a:xfrm>
          <a:off x="2111748" y="2286223"/>
          <a:ext cx="4892028" cy="18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01" tIns="193501" rIns="193501" bIns="193501" numCol="1" spcCol="1270" anchor="ctr" anchorCtr="0">
          <a:noAutofit/>
        </a:bodyPr>
        <a:lstStyle/>
        <a:p>
          <a:pPr marL="0" lvl="0" indent="0" algn="l" defTabSz="1111250">
            <a:lnSpc>
              <a:spcPct val="100000"/>
            </a:lnSpc>
            <a:spcBef>
              <a:spcPct val="0"/>
            </a:spcBef>
            <a:spcAft>
              <a:spcPct val="35000"/>
            </a:spcAft>
            <a:buNone/>
          </a:pPr>
          <a:r>
            <a:rPr lang="en-US" sz="2500" b="1" kern="1200">
              <a:latin typeface="Calibri"/>
              <a:cs typeface="Calibri"/>
            </a:rPr>
            <a:t>Flight Itinerary  </a:t>
          </a:r>
          <a:endParaRPr lang="en-US" sz="2500" kern="1200">
            <a:latin typeface="Calibri"/>
            <a:cs typeface="Calibri"/>
          </a:endParaRPr>
        </a:p>
      </dsp:txBody>
      <dsp:txXfrm>
        <a:off x="2111748" y="2286223"/>
        <a:ext cx="4892028" cy="1828353"/>
      </dsp:txXfrm>
    </dsp:sp>
    <dsp:sp modelId="{634D0A4F-85C8-4B80-8A55-23DA6BFB106D}">
      <dsp:nvSpPr>
        <dsp:cNvPr id="0" name=""/>
        <dsp:cNvSpPr/>
      </dsp:nvSpPr>
      <dsp:spPr>
        <a:xfrm>
          <a:off x="0" y="4571665"/>
          <a:ext cx="7003777" cy="182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030DD-6BC0-47A7-BAC7-93D34A25D233}">
      <dsp:nvSpPr>
        <dsp:cNvPr id="0" name=""/>
        <dsp:cNvSpPr/>
      </dsp:nvSpPr>
      <dsp:spPr>
        <a:xfrm>
          <a:off x="553076" y="4983044"/>
          <a:ext cx="1005594" cy="10055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4441E-2257-4649-9FB7-1CBFAE041751}">
      <dsp:nvSpPr>
        <dsp:cNvPr id="0" name=""/>
        <dsp:cNvSpPr/>
      </dsp:nvSpPr>
      <dsp:spPr>
        <a:xfrm>
          <a:off x="2111748" y="4571665"/>
          <a:ext cx="4892028" cy="18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01" tIns="193501" rIns="193501" bIns="193501" numCol="1" spcCol="1270" anchor="ctr" anchorCtr="0">
          <a:noAutofit/>
        </a:bodyPr>
        <a:lstStyle/>
        <a:p>
          <a:pPr marL="0" lvl="0" indent="0" algn="l" defTabSz="1111250">
            <a:lnSpc>
              <a:spcPct val="100000"/>
            </a:lnSpc>
            <a:spcBef>
              <a:spcPct val="0"/>
            </a:spcBef>
            <a:spcAft>
              <a:spcPct val="35000"/>
            </a:spcAft>
            <a:buNone/>
          </a:pPr>
          <a:r>
            <a:rPr lang="en-US" sz="2500" b="1" kern="1200">
              <a:latin typeface="Calibri"/>
              <a:cs typeface="Calibri"/>
            </a:rPr>
            <a:t>Port call (if you have it) As well Delayed Flight Sheet from airline if applicable   </a:t>
          </a:r>
          <a:endParaRPr lang="en-US" sz="2500" kern="1200" dirty="0">
            <a:latin typeface="Calibri"/>
            <a:cs typeface="Calibri"/>
          </a:endParaRPr>
        </a:p>
      </dsp:txBody>
      <dsp:txXfrm>
        <a:off x="2111748" y="4571665"/>
        <a:ext cx="4892028" cy="1828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7AFE6-8050-45F7-80D0-9B4E3E2534A9}">
      <dsp:nvSpPr>
        <dsp:cNvPr id="0" name=""/>
        <dsp:cNvSpPr/>
      </dsp:nvSpPr>
      <dsp:spPr>
        <a:xfrm>
          <a:off x="2650011" y="72360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4247" y="766383"/>
        <a:ext cx="29424" cy="5884"/>
      </dsp:txXfrm>
    </dsp:sp>
    <dsp:sp modelId="{A2DD7044-F3F6-49A8-96C4-0AC9E931530D}">
      <dsp:nvSpPr>
        <dsp:cNvPr id="0" name=""/>
        <dsp:cNvSpPr/>
      </dsp:nvSpPr>
      <dsp:spPr>
        <a:xfrm>
          <a:off x="93124" y="172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a:cs typeface="Calibri"/>
            </a:rPr>
            <a:t>Career planner / CO EAS interview (enlisted only)</a:t>
          </a:r>
          <a:endParaRPr lang="en-US" sz="1800" kern="1200" dirty="0">
            <a:latin typeface="Calibri"/>
            <a:cs typeface="Calibri"/>
          </a:endParaRPr>
        </a:p>
      </dsp:txBody>
      <dsp:txXfrm>
        <a:off x="93124" y="1720"/>
        <a:ext cx="2558686" cy="1535212"/>
      </dsp:txXfrm>
    </dsp:sp>
    <dsp:sp modelId="{742658E2-133D-4B21-B540-40AAD9C25043}">
      <dsp:nvSpPr>
        <dsp:cNvPr id="0" name=""/>
        <dsp:cNvSpPr/>
      </dsp:nvSpPr>
      <dsp:spPr>
        <a:xfrm>
          <a:off x="5797196" y="72360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1432" y="766383"/>
        <a:ext cx="29424" cy="5884"/>
      </dsp:txXfrm>
    </dsp:sp>
    <dsp:sp modelId="{D45F0708-6B29-4DD8-BD91-963BF3543350}">
      <dsp:nvSpPr>
        <dsp:cNvPr id="0" name=""/>
        <dsp:cNvSpPr/>
      </dsp:nvSpPr>
      <dsp:spPr>
        <a:xfrm>
          <a:off x="3240309" y="172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a:cs typeface="Calibri"/>
            </a:rPr>
            <a:t>TFRS msg (over six years active service or involuntary separations-enlisted only)</a:t>
          </a:r>
          <a:endParaRPr lang="en-US" sz="1800" kern="1200">
            <a:latin typeface="Calibri"/>
            <a:cs typeface="Calibri"/>
          </a:endParaRPr>
        </a:p>
      </dsp:txBody>
      <dsp:txXfrm>
        <a:off x="3240309" y="1720"/>
        <a:ext cx="2558686" cy="1535212"/>
      </dsp:txXfrm>
    </dsp:sp>
    <dsp:sp modelId="{87A5CF77-D8F3-46B9-8DA7-B7A0E134B995}">
      <dsp:nvSpPr>
        <dsp:cNvPr id="0" name=""/>
        <dsp:cNvSpPr/>
      </dsp:nvSpPr>
      <dsp:spPr>
        <a:xfrm>
          <a:off x="8944380" y="72360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08617" y="766383"/>
        <a:ext cx="29424" cy="5884"/>
      </dsp:txXfrm>
    </dsp:sp>
    <dsp:sp modelId="{66525303-B158-4D95-9591-AEC3E017D58B}">
      <dsp:nvSpPr>
        <dsp:cNvPr id="0" name=""/>
        <dsp:cNvSpPr/>
      </dsp:nvSpPr>
      <dsp:spPr>
        <a:xfrm>
          <a:off x="6387493" y="172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a:cs typeface="Calibri"/>
            </a:rPr>
            <a:t>RPAC check-out with S-1 Signature only </a:t>
          </a:r>
          <a:endParaRPr lang="en-US" sz="1800" kern="1200">
            <a:latin typeface="Calibri"/>
            <a:cs typeface="Calibri"/>
          </a:endParaRPr>
        </a:p>
      </dsp:txBody>
      <dsp:txXfrm>
        <a:off x="6387493" y="1720"/>
        <a:ext cx="2558686" cy="1535212"/>
      </dsp:txXfrm>
    </dsp:sp>
    <dsp:sp modelId="{49F5A5F5-1E0A-4C0B-B462-C35717AC5B99}">
      <dsp:nvSpPr>
        <dsp:cNvPr id="0" name=""/>
        <dsp:cNvSpPr/>
      </dsp:nvSpPr>
      <dsp:spPr>
        <a:xfrm>
          <a:off x="1372467" y="1535132"/>
          <a:ext cx="9441554" cy="557897"/>
        </a:xfrm>
        <a:custGeom>
          <a:avLst/>
          <a:gdLst/>
          <a:ahLst/>
          <a:cxnLst/>
          <a:rect l="0" t="0" r="0" b="0"/>
          <a:pathLst>
            <a:path>
              <a:moveTo>
                <a:pt x="9441554" y="0"/>
              </a:moveTo>
              <a:lnTo>
                <a:pt x="9441554" y="296048"/>
              </a:lnTo>
              <a:lnTo>
                <a:pt x="0" y="296048"/>
              </a:lnTo>
              <a:lnTo>
                <a:pt x="0" y="55789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56748" y="1811139"/>
        <a:ext cx="472993" cy="5884"/>
      </dsp:txXfrm>
    </dsp:sp>
    <dsp:sp modelId="{A399207A-4AC3-414E-8A82-44ACF763BA00}">
      <dsp:nvSpPr>
        <dsp:cNvPr id="0" name=""/>
        <dsp:cNvSpPr/>
      </dsp:nvSpPr>
      <dsp:spPr>
        <a:xfrm>
          <a:off x="9534678" y="172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a:cs typeface="Calibri"/>
            </a:rPr>
            <a:t>NAVMAC2648 / Capstone (TRS)</a:t>
          </a:r>
          <a:endParaRPr lang="en-US" sz="1800" kern="1200" dirty="0">
            <a:latin typeface="Calibri"/>
            <a:cs typeface="Calibri"/>
          </a:endParaRPr>
        </a:p>
      </dsp:txBody>
      <dsp:txXfrm>
        <a:off x="9534678" y="1720"/>
        <a:ext cx="2558686" cy="1535212"/>
      </dsp:txXfrm>
    </dsp:sp>
    <dsp:sp modelId="{DA0202D1-ADE3-4610-AAFB-1D99F3ADEA65}">
      <dsp:nvSpPr>
        <dsp:cNvPr id="0" name=""/>
        <dsp:cNvSpPr/>
      </dsp:nvSpPr>
      <dsp:spPr>
        <a:xfrm>
          <a:off x="2650011" y="284731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4247" y="2890094"/>
        <a:ext cx="29424" cy="5884"/>
      </dsp:txXfrm>
    </dsp:sp>
    <dsp:sp modelId="{7D557B2F-D69A-43C0-9835-3FD160B07FC6}">
      <dsp:nvSpPr>
        <dsp:cNvPr id="0" name=""/>
        <dsp:cNvSpPr/>
      </dsp:nvSpPr>
      <dsp:spPr>
        <a:xfrm>
          <a:off x="93124" y="212543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a:cs typeface="Calibri"/>
            </a:rPr>
            <a:t>Final physical DD2807 / 2808 / 2637</a:t>
          </a:r>
          <a:endParaRPr lang="en-US" sz="1800" kern="1200" dirty="0">
            <a:latin typeface="Calibri"/>
            <a:cs typeface="Calibri"/>
          </a:endParaRPr>
        </a:p>
      </dsp:txBody>
      <dsp:txXfrm>
        <a:off x="93124" y="2125430"/>
        <a:ext cx="2558686" cy="1535212"/>
      </dsp:txXfrm>
    </dsp:sp>
    <dsp:sp modelId="{8B249285-C6CD-47C6-A8C4-ADBB466BC775}">
      <dsp:nvSpPr>
        <dsp:cNvPr id="0" name=""/>
        <dsp:cNvSpPr/>
      </dsp:nvSpPr>
      <dsp:spPr>
        <a:xfrm>
          <a:off x="5797196" y="284731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61432" y="2890094"/>
        <a:ext cx="29424" cy="5884"/>
      </dsp:txXfrm>
    </dsp:sp>
    <dsp:sp modelId="{64CD1F2D-6BB1-4E77-B3B1-3D182710E240}">
      <dsp:nvSpPr>
        <dsp:cNvPr id="0" name=""/>
        <dsp:cNvSpPr/>
      </dsp:nvSpPr>
      <dsp:spPr>
        <a:xfrm>
          <a:off x="3240309" y="212543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a:cs typeface="Calibri"/>
            </a:rPr>
            <a:t>STR: Medical and Dental With DD2963 (DD2963 completed at local BAS) </a:t>
          </a:r>
          <a:endParaRPr lang="en-US" sz="1800" kern="1200">
            <a:latin typeface="Calibri"/>
            <a:cs typeface="Calibri"/>
          </a:endParaRPr>
        </a:p>
      </dsp:txBody>
      <dsp:txXfrm>
        <a:off x="3240309" y="2125430"/>
        <a:ext cx="2558686" cy="1535212"/>
      </dsp:txXfrm>
    </dsp:sp>
    <dsp:sp modelId="{B9AAFCEB-468C-46BF-B790-D8206ABFEBB7}">
      <dsp:nvSpPr>
        <dsp:cNvPr id="0" name=""/>
        <dsp:cNvSpPr/>
      </dsp:nvSpPr>
      <dsp:spPr>
        <a:xfrm>
          <a:off x="8944380" y="2847316"/>
          <a:ext cx="557897" cy="91440"/>
        </a:xfrm>
        <a:custGeom>
          <a:avLst/>
          <a:gdLst/>
          <a:ahLst/>
          <a:cxnLst/>
          <a:rect l="0" t="0" r="0" b="0"/>
          <a:pathLst>
            <a:path>
              <a:moveTo>
                <a:pt x="0" y="45720"/>
              </a:moveTo>
              <a:lnTo>
                <a:pt x="5578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08617" y="2890094"/>
        <a:ext cx="29424" cy="5884"/>
      </dsp:txXfrm>
    </dsp:sp>
    <dsp:sp modelId="{A435AE4E-250B-4019-8E93-829515C33C14}">
      <dsp:nvSpPr>
        <dsp:cNvPr id="0" name=""/>
        <dsp:cNvSpPr/>
      </dsp:nvSpPr>
      <dsp:spPr>
        <a:xfrm>
          <a:off x="6387493" y="212543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Calibri"/>
              <a:cs typeface="Calibri"/>
            </a:rPr>
            <a:t>DD2656 retired pay data form- at least 30 days prior to EAS (Retirees / TDRL / PDRL only)</a:t>
          </a:r>
          <a:endParaRPr lang="en-US" sz="1800" kern="1200" dirty="0">
            <a:latin typeface="Calibri"/>
            <a:cs typeface="Calibri"/>
          </a:endParaRPr>
        </a:p>
      </dsp:txBody>
      <dsp:txXfrm>
        <a:off x="6387493" y="2125430"/>
        <a:ext cx="2558686" cy="1535212"/>
      </dsp:txXfrm>
    </dsp:sp>
    <dsp:sp modelId="{9F73A8EA-A674-4E96-A381-36E51281910D}">
      <dsp:nvSpPr>
        <dsp:cNvPr id="0" name=""/>
        <dsp:cNvSpPr/>
      </dsp:nvSpPr>
      <dsp:spPr>
        <a:xfrm>
          <a:off x="9534678" y="2125430"/>
          <a:ext cx="2558686" cy="1535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378" tIns="131606" rIns="125378" bIns="131606"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a:cs typeface="Calibri"/>
            </a:rPr>
            <a:t>SBP Marine Net course completion certificate (Retirees/TDRL/PDRL only)</a:t>
          </a:r>
          <a:endParaRPr lang="en-US" sz="1800" kern="1200">
            <a:latin typeface="Calibri"/>
            <a:cs typeface="Calibri"/>
          </a:endParaRPr>
        </a:p>
      </dsp:txBody>
      <dsp:txXfrm>
        <a:off x="9534678" y="2125430"/>
        <a:ext cx="2558686" cy="1535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7EB7-B35A-4B8E-88B4-A7415929F922}">
      <dsp:nvSpPr>
        <dsp:cNvPr id="0" name=""/>
        <dsp:cNvSpPr/>
      </dsp:nvSpPr>
      <dsp:spPr>
        <a:xfrm>
          <a:off x="41950" y="1720"/>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Inns of the Corps (910) 451-3041. $80-90 / night (non-availability letter will be provided if lodging is not provided </a:t>
          </a:r>
        </a:p>
      </dsp:txBody>
      <dsp:txXfrm>
        <a:off x="41950" y="1720"/>
        <a:ext cx="2814555" cy="1688733"/>
      </dsp:txXfrm>
    </dsp:sp>
    <dsp:sp modelId="{25D8639B-8B3E-44A1-9091-5A7166B46774}">
      <dsp:nvSpPr>
        <dsp:cNvPr id="0" name=""/>
        <dsp:cNvSpPr/>
      </dsp:nvSpPr>
      <dsp:spPr>
        <a:xfrm>
          <a:off x="3137961" y="1720"/>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Red Roof Inn $80-90 / night (910) 353-3336. 1723 Lejeune Blvd, Jacksonville, NC 28546</a:t>
          </a:r>
        </a:p>
      </dsp:txBody>
      <dsp:txXfrm>
        <a:off x="3137961" y="1720"/>
        <a:ext cx="2814555" cy="1688733"/>
      </dsp:txXfrm>
    </dsp:sp>
    <dsp:sp modelId="{A0B0E5E7-CE0D-4B91-B93F-B44C3BBB95C6}">
      <dsp:nvSpPr>
        <dsp:cNvPr id="0" name=""/>
        <dsp:cNvSpPr/>
      </dsp:nvSpPr>
      <dsp:spPr>
        <a:xfrm>
          <a:off x="6233972" y="1720"/>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Suburban Extended Stay $65-75 / night (910) 346-7759. 1323 Lejeune Blvd, Jacksonville, NC 28540 </a:t>
          </a:r>
        </a:p>
      </dsp:txBody>
      <dsp:txXfrm>
        <a:off x="6233972" y="1720"/>
        <a:ext cx="2814555" cy="1688733"/>
      </dsp:txXfrm>
    </dsp:sp>
    <dsp:sp modelId="{DE59D64A-9541-4651-9815-F4B64F2878CD}">
      <dsp:nvSpPr>
        <dsp:cNvPr id="0" name=""/>
        <dsp:cNvSpPr/>
      </dsp:nvSpPr>
      <dsp:spPr>
        <a:xfrm>
          <a:off x="9329983" y="1720"/>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Extended Stay  America $70-85 / night (910) 347-7684. 20 McDaniel Drive, Jacksonville, NC 28546</a:t>
          </a:r>
        </a:p>
      </dsp:txBody>
      <dsp:txXfrm>
        <a:off x="9329983" y="1720"/>
        <a:ext cx="2814555" cy="1688733"/>
      </dsp:txXfrm>
    </dsp:sp>
    <dsp:sp modelId="{61C9B248-AA03-40C7-8772-A1583D9C481D}">
      <dsp:nvSpPr>
        <dsp:cNvPr id="0" name=""/>
        <dsp:cNvSpPr/>
      </dsp:nvSpPr>
      <dsp:spPr>
        <a:xfrm>
          <a:off x="1589956" y="1971909"/>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cs typeface="Calibri"/>
            </a:rPr>
            <a:t>Days Inn by Wyndham $65-75 / night (910) 467-8271. 505 Marine Blvd, Jacksonville, NC 28540</a:t>
          </a:r>
        </a:p>
      </dsp:txBody>
      <dsp:txXfrm>
        <a:off x="1589956" y="1971909"/>
        <a:ext cx="2814555" cy="1688733"/>
      </dsp:txXfrm>
    </dsp:sp>
    <dsp:sp modelId="{DDC03A6E-AF60-4E26-8F42-CDA36ECF4452}">
      <dsp:nvSpPr>
        <dsp:cNvPr id="0" name=""/>
        <dsp:cNvSpPr/>
      </dsp:nvSpPr>
      <dsp:spPr>
        <a:xfrm>
          <a:off x="4685967" y="1971909"/>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Candlewood Suites $100-115 / night (910) 333-0494. 119 Penney Ln, Jacksonville, NC 28546 </a:t>
          </a:r>
        </a:p>
      </dsp:txBody>
      <dsp:txXfrm>
        <a:off x="4685967" y="1971909"/>
        <a:ext cx="2814555" cy="1688733"/>
      </dsp:txXfrm>
    </dsp:sp>
    <dsp:sp modelId="{74079829-C756-4436-A15A-0BDABB4842E9}">
      <dsp:nvSpPr>
        <dsp:cNvPr id="0" name=""/>
        <dsp:cNvSpPr/>
      </dsp:nvSpPr>
      <dsp:spPr>
        <a:xfrm>
          <a:off x="7781978" y="1971909"/>
          <a:ext cx="2814555" cy="1688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Calibri"/>
              <a:cs typeface="Calibri"/>
            </a:rPr>
            <a:t>Baymont by Wyndham $65-75 / night (910) 347-6500. 474 Western Blvd, Jacksonville, NC 28546</a:t>
          </a:r>
        </a:p>
        <a:p>
          <a:pPr marL="0" lvl="0" indent="0" algn="ctr" defTabSz="533400">
            <a:lnSpc>
              <a:spcPct val="90000"/>
            </a:lnSpc>
            <a:spcBef>
              <a:spcPct val="0"/>
            </a:spcBef>
            <a:spcAft>
              <a:spcPct val="35000"/>
            </a:spcAft>
            <a:buNone/>
          </a:pPr>
          <a:endParaRPr lang="en-US" sz="1400" kern="1200">
            <a:latin typeface="Calibri"/>
            <a:cs typeface="Calibri"/>
          </a:endParaRPr>
        </a:p>
      </dsp:txBody>
      <dsp:txXfrm>
        <a:off x="7781978" y="1971909"/>
        <a:ext cx="2814555" cy="1688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37135-6A22-4754-9502-36A978125B78}">
      <dsp:nvSpPr>
        <dsp:cNvPr id="0" name=""/>
        <dsp:cNvSpPr/>
      </dsp:nvSpPr>
      <dsp:spPr>
        <a:xfrm>
          <a:off x="796763" y="2068"/>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Troop Handler: cell (910) 554-9126 desk (910) 451-2123</a:t>
          </a:r>
        </a:p>
      </dsp:txBody>
      <dsp:txXfrm>
        <a:off x="796763" y="2068"/>
        <a:ext cx="2463479" cy="1478087"/>
      </dsp:txXfrm>
    </dsp:sp>
    <dsp:sp modelId="{55D29AA0-0486-4766-998D-06ECBB31DB3A}">
      <dsp:nvSpPr>
        <dsp:cNvPr id="0" name=""/>
        <dsp:cNvSpPr/>
      </dsp:nvSpPr>
      <dsp:spPr>
        <a:xfrm>
          <a:off x="3506591" y="2068"/>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Separations Branch: OIC (910) 451-5615 </a:t>
          </a:r>
        </a:p>
      </dsp:txBody>
      <dsp:txXfrm>
        <a:off x="3506591" y="2068"/>
        <a:ext cx="2463479" cy="1478087"/>
      </dsp:txXfrm>
    </dsp:sp>
    <dsp:sp modelId="{BAD5CA3D-858C-47FC-B5C9-FBDEEC65360E}">
      <dsp:nvSpPr>
        <dsp:cNvPr id="0" name=""/>
        <dsp:cNvSpPr/>
      </dsp:nvSpPr>
      <dsp:spPr>
        <a:xfrm>
          <a:off x="6216418" y="2068"/>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AOIC: (910) 451-2161</a:t>
          </a:r>
        </a:p>
      </dsp:txBody>
      <dsp:txXfrm>
        <a:off x="6216418" y="2068"/>
        <a:ext cx="2463479" cy="1478087"/>
      </dsp:txXfrm>
    </dsp:sp>
    <dsp:sp modelId="{7BD302FE-E3A6-42EC-B2DC-6C373A92E12F}">
      <dsp:nvSpPr>
        <dsp:cNvPr id="0" name=""/>
        <dsp:cNvSpPr/>
      </dsp:nvSpPr>
      <dsp:spPr>
        <a:xfrm>
          <a:off x="8926246" y="2068"/>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SNCOIC: (910) 451-2058</a:t>
          </a:r>
          <a:endParaRPr lang="en-US" sz="2200" kern="1200"/>
        </a:p>
      </dsp:txBody>
      <dsp:txXfrm>
        <a:off x="8926246" y="2068"/>
        <a:ext cx="2463479" cy="1478087"/>
      </dsp:txXfrm>
    </dsp:sp>
    <dsp:sp modelId="{9D4B662F-75FA-48C5-BA7C-2AB89EA1AEC3}">
      <dsp:nvSpPr>
        <dsp:cNvPr id="0" name=""/>
        <dsp:cNvSpPr/>
      </dsp:nvSpPr>
      <dsp:spPr>
        <a:xfrm>
          <a:off x="796763" y="1726504"/>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Clerks: (910) 451-2016</a:t>
          </a:r>
        </a:p>
      </dsp:txBody>
      <dsp:txXfrm>
        <a:off x="796763" y="1726504"/>
        <a:ext cx="2463479" cy="1478087"/>
      </dsp:txXfrm>
    </dsp:sp>
    <dsp:sp modelId="{CFBCC567-D481-44FA-9C58-0E1A16F4A08B}">
      <dsp:nvSpPr>
        <dsp:cNvPr id="0" name=""/>
        <dsp:cNvSpPr/>
      </dsp:nvSpPr>
      <dsp:spPr>
        <a:xfrm>
          <a:off x="3506591" y="1726504"/>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Retirements: OIC (910) 450-9540 </a:t>
          </a:r>
          <a:endParaRPr lang="en-US" sz="2200" kern="1200" dirty="0">
            <a:latin typeface="Calibri"/>
            <a:cs typeface="Calibri"/>
          </a:endParaRPr>
        </a:p>
      </dsp:txBody>
      <dsp:txXfrm>
        <a:off x="3506591" y="1726504"/>
        <a:ext cx="2463479" cy="1478087"/>
      </dsp:txXfrm>
    </dsp:sp>
    <dsp:sp modelId="{8E91A33A-66A1-4CF8-A4FD-B0A9087659C0}">
      <dsp:nvSpPr>
        <dsp:cNvPr id="0" name=""/>
        <dsp:cNvSpPr/>
      </dsp:nvSpPr>
      <dsp:spPr>
        <a:xfrm>
          <a:off x="6216418" y="1726504"/>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SNCOIC: (910) 450-7307</a:t>
          </a:r>
          <a:endParaRPr lang="en-US" sz="2200" kern="1200" dirty="0"/>
        </a:p>
      </dsp:txBody>
      <dsp:txXfrm>
        <a:off x="6216418" y="1726504"/>
        <a:ext cx="2463479" cy="1478087"/>
      </dsp:txXfrm>
    </dsp:sp>
    <dsp:sp modelId="{A72FE64A-3917-478C-8115-EFB1B2EF6F9D}">
      <dsp:nvSpPr>
        <dsp:cNvPr id="0" name=""/>
        <dsp:cNvSpPr/>
      </dsp:nvSpPr>
      <dsp:spPr>
        <a:xfrm>
          <a:off x="8880795" y="1722084"/>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Clerks: (910) 451-7308</a:t>
          </a:r>
        </a:p>
      </dsp:txBody>
      <dsp:txXfrm>
        <a:off x="8880795" y="1722084"/>
        <a:ext cx="2463479" cy="1478087"/>
      </dsp:txXfrm>
    </dsp:sp>
    <dsp:sp modelId="{0795FE89-A81C-4E13-BF32-B441016A9FD6}">
      <dsp:nvSpPr>
        <dsp:cNvPr id="0" name=""/>
        <dsp:cNvSpPr/>
      </dsp:nvSpPr>
      <dsp:spPr>
        <a:xfrm>
          <a:off x="3506591" y="3450939"/>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a:cs typeface="Calibri"/>
            </a:rPr>
            <a:t>ADSEPS: OIC (910) 451-5963</a:t>
          </a:r>
        </a:p>
      </dsp:txBody>
      <dsp:txXfrm>
        <a:off x="3506591" y="3450939"/>
        <a:ext cx="2463479" cy="1478087"/>
      </dsp:txXfrm>
    </dsp:sp>
    <dsp:sp modelId="{B23B4563-B35B-4BB0-9B28-CB72045328E7}">
      <dsp:nvSpPr>
        <dsp:cNvPr id="0" name=""/>
        <dsp:cNvSpPr/>
      </dsp:nvSpPr>
      <dsp:spPr>
        <a:xfrm>
          <a:off x="6216418" y="3450939"/>
          <a:ext cx="2463479" cy="1478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a:cs typeface="Calibri"/>
            </a:rPr>
            <a:t>Clerks: (910) 451-0115 / 0119</a:t>
          </a:r>
        </a:p>
      </dsp:txBody>
      <dsp:txXfrm>
        <a:off x="6216418" y="3450939"/>
        <a:ext cx="2463479" cy="14780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8/22/2024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156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8/22/2024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2598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8/22/2024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44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8/22/2024</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7753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8/22/2024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757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8/22/2024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2456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8/22/2024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3154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8/22/2024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868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8/22/2024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7238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8/22/2024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8122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8/22/2024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465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8/22/2024</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584411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1.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1.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2.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75" name="Rectangle 107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76" name="Group 1075">
            <a:extLst>
              <a:ext uri="{FF2B5EF4-FFF2-40B4-BE49-F238E27FC236}">
                <a16:creationId xmlns:a16="http://schemas.microsoft.com/office/drawing/2014/main" id="{90325263-BD6A-49BA-80D1-32DBA56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069" name="Picture 1068">
              <a:extLst>
                <a:ext uri="{FF2B5EF4-FFF2-40B4-BE49-F238E27FC236}">
                  <a16:creationId xmlns:a16="http://schemas.microsoft.com/office/drawing/2014/main" id="{7B9391D4-DD88-41C4-B669-19C893BE11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070" name="Picture 1069">
              <a:extLst>
                <a:ext uri="{FF2B5EF4-FFF2-40B4-BE49-F238E27FC236}">
                  <a16:creationId xmlns:a16="http://schemas.microsoft.com/office/drawing/2014/main" id="{D1E1FF24-271E-4F6B-A378-51BE0D404F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072" name="Rectangle 1071">
            <a:extLst>
              <a:ext uri="{FF2B5EF4-FFF2-40B4-BE49-F238E27FC236}">
                <a16:creationId xmlns:a16="http://schemas.microsoft.com/office/drawing/2014/main" id="{8B5FAB37-BB0D-41A8-A5C8-65ADE0F00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F7FF7DA0-BA44-4DA2-9108-0BC4DA322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09B80-9F0A-CBA4-B97B-B2C4EE46B10F}"/>
              </a:ext>
            </a:extLst>
          </p:cNvPr>
          <p:cNvSpPr>
            <a:spLocks noGrp="1"/>
          </p:cNvSpPr>
          <p:nvPr>
            <p:ph type="ctrTitle"/>
          </p:nvPr>
        </p:nvSpPr>
        <p:spPr>
          <a:xfrm>
            <a:off x="681212" y="974993"/>
            <a:ext cx="10820874" cy="1272805"/>
          </a:xfrm>
        </p:spPr>
        <p:txBody>
          <a:bodyPr anchor="b">
            <a:normAutofit fontScale="90000"/>
          </a:bodyPr>
          <a:lstStyle/>
          <a:p>
            <a:r>
              <a:rPr lang="en-US">
                <a:latin typeface="Calibri"/>
                <a:cs typeface="Calibri"/>
              </a:rPr>
              <a:t>W9-L WELCOME ABOARD</a:t>
            </a:r>
            <a:br>
              <a:rPr lang="en-US">
                <a:latin typeface="Calibri"/>
                <a:cs typeface="Calibri"/>
              </a:rPr>
            </a:br>
            <a:r>
              <a:rPr lang="en-US">
                <a:latin typeface="Calibri"/>
                <a:cs typeface="Calibri"/>
              </a:rPr>
              <a:t>SMART PACK</a:t>
            </a:r>
          </a:p>
        </p:txBody>
      </p:sp>
      <p:sp>
        <p:nvSpPr>
          <p:cNvPr id="3" name="TextBox 2">
            <a:extLst>
              <a:ext uri="{FF2B5EF4-FFF2-40B4-BE49-F238E27FC236}">
                <a16:creationId xmlns:a16="http://schemas.microsoft.com/office/drawing/2014/main" id="{7EA40364-0183-AFF1-ED57-37BEFACAAEFB}"/>
              </a:ext>
            </a:extLst>
          </p:cNvPr>
          <p:cNvSpPr txBox="1"/>
          <p:nvPr/>
        </p:nvSpPr>
        <p:spPr>
          <a:xfrm>
            <a:off x="680206" y="2798077"/>
            <a:ext cx="10829683" cy="461665"/>
          </a:xfrm>
          <a:prstGeom prst="rect">
            <a:avLst/>
          </a:prstGeom>
          <a:noFill/>
        </p:spPr>
        <p:txBody>
          <a:bodyPr wrap="square" lIns="91440" tIns="45720" rIns="91440" bIns="45720" rtlCol="0" anchor="t">
            <a:spAutoFit/>
          </a:bodyPr>
          <a:lstStyle/>
          <a:p>
            <a:pPr algn="ctr"/>
            <a:r>
              <a:rPr lang="en-US" sz="2400">
                <a:latin typeface="Calibri"/>
                <a:cs typeface="Calibri"/>
              </a:rPr>
              <a:t>CHECK-OUT PROCEDURES</a:t>
            </a:r>
          </a:p>
        </p:txBody>
      </p:sp>
      <p:sp>
        <p:nvSpPr>
          <p:cNvPr id="10" name="TextBox 9">
            <a:extLst>
              <a:ext uri="{FF2B5EF4-FFF2-40B4-BE49-F238E27FC236}">
                <a16:creationId xmlns:a16="http://schemas.microsoft.com/office/drawing/2014/main" id="{DF6F937E-3481-1FA5-DFF7-FBDDA95DD20B}"/>
              </a:ext>
            </a:extLst>
          </p:cNvPr>
          <p:cNvSpPr txBox="1"/>
          <p:nvPr/>
        </p:nvSpPr>
        <p:spPr>
          <a:xfrm>
            <a:off x="605928" y="3800819"/>
            <a:ext cx="1090486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a:cs typeface="Calibri"/>
              </a:rPr>
              <a:t>JOSEPH "RANDY" REICHLER RECEPTION CENTER (JRRRC)</a:t>
            </a:r>
          </a:p>
          <a:p>
            <a:pPr algn="ctr"/>
            <a:endParaRPr lang="en-US">
              <a:latin typeface="Calibri"/>
              <a:cs typeface="Calibri"/>
            </a:endParaRPr>
          </a:p>
          <a:p>
            <a:pPr algn="ctr"/>
            <a:r>
              <a:rPr lang="en-US">
                <a:latin typeface="Calibri"/>
                <a:cs typeface="Calibri"/>
              </a:rPr>
              <a:t>Headquarters and Service Battalion (</a:t>
            </a:r>
            <a:r>
              <a:rPr lang="en-US" err="1">
                <a:latin typeface="Calibri"/>
                <a:cs typeface="Calibri"/>
              </a:rPr>
              <a:t>H&amp;SBn</a:t>
            </a:r>
            <a:r>
              <a:rPr lang="en-US">
                <a:latin typeface="Calibri"/>
                <a:cs typeface="Calibri"/>
              </a:rPr>
              <a:t>)</a:t>
            </a:r>
          </a:p>
          <a:p>
            <a:pPr algn="ctr"/>
            <a:r>
              <a:rPr lang="en-US">
                <a:latin typeface="Calibri"/>
                <a:cs typeface="Calibri"/>
              </a:rPr>
              <a:t>Marine Corps Installations-East (MCI-EAST)</a:t>
            </a:r>
          </a:p>
          <a:p>
            <a:pPr algn="ctr"/>
            <a:r>
              <a:rPr lang="en-US" dirty="0">
                <a:latin typeface="Calibri"/>
                <a:cs typeface="Calibri"/>
              </a:rPr>
              <a:t>BL 59 </a:t>
            </a:r>
            <a:r>
              <a:rPr lang="en-US">
                <a:latin typeface="Calibri"/>
                <a:cs typeface="Calibri"/>
              </a:rPr>
              <a:t>Molly Pitcher Drive</a:t>
            </a:r>
          </a:p>
          <a:p>
            <a:pPr algn="ctr"/>
            <a:r>
              <a:rPr lang="en-US">
                <a:latin typeface="Calibri"/>
                <a:cs typeface="Calibri"/>
              </a:rPr>
              <a:t>Marine Corps Base (MCB), Camp Lejeune, NC</a:t>
            </a:r>
          </a:p>
          <a:p>
            <a:pPr algn="ctr"/>
            <a:endParaRPr lang="en-US">
              <a:latin typeface="Calibri"/>
              <a:cs typeface="Calibri"/>
            </a:endParaRPr>
          </a:p>
        </p:txBody>
      </p:sp>
    </p:spTree>
    <p:extLst>
      <p:ext uri="{BB962C8B-B14F-4D97-AF65-F5344CB8AC3E}">
        <p14:creationId xmlns:p14="http://schemas.microsoft.com/office/powerpoint/2010/main" val="319233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59E0-80B1-CEC3-9086-3028DFF86190}"/>
              </a:ext>
            </a:extLst>
          </p:cNvPr>
          <p:cNvSpPr>
            <a:spLocks noGrp="1"/>
          </p:cNvSpPr>
          <p:nvPr>
            <p:ph type="title"/>
          </p:nvPr>
        </p:nvSpPr>
        <p:spPr>
          <a:xfrm>
            <a:off x="-342" y="-1469"/>
            <a:ext cx="12192684" cy="848166"/>
          </a:xfrm>
        </p:spPr>
        <p:txBody>
          <a:bodyPr/>
          <a:lstStyle/>
          <a:p>
            <a:pPr algn="ctr"/>
            <a:r>
              <a:rPr lang="en-US" dirty="0">
                <a:latin typeface="Calibri"/>
                <a:cs typeface="Calibri"/>
              </a:rPr>
              <a:t>Checking out of JRRRC </a:t>
            </a:r>
          </a:p>
        </p:txBody>
      </p:sp>
      <p:sp>
        <p:nvSpPr>
          <p:cNvPr id="3" name="TextBox 2">
            <a:extLst>
              <a:ext uri="{FF2B5EF4-FFF2-40B4-BE49-F238E27FC236}">
                <a16:creationId xmlns:a16="http://schemas.microsoft.com/office/drawing/2014/main" id="{D247587C-473A-F819-5344-7A55B460D3AD}"/>
              </a:ext>
            </a:extLst>
          </p:cNvPr>
          <p:cNvSpPr txBox="1"/>
          <p:nvPr/>
        </p:nvSpPr>
        <p:spPr>
          <a:xfrm>
            <a:off x="-4295" y="1765713"/>
            <a:ext cx="12197992"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latin typeface="Calibri"/>
                <a:cs typeface="Calibri"/>
              </a:rPr>
              <a:t>Wash, dry, and fold linen neatly and place on the laundry room counter or where the duty has specified. </a:t>
            </a:r>
          </a:p>
          <a:p>
            <a:pPr marL="285750" indent="-285750">
              <a:buFont typeface="Arial" panose="020B0604020202020204" pitchFamily="34" charset="0"/>
              <a:buChar char="•"/>
            </a:pPr>
            <a:endParaRPr lang="en-US" sz="3200" dirty="0">
              <a:latin typeface="Calibri"/>
              <a:cs typeface="Calibri"/>
            </a:endParaRPr>
          </a:p>
          <a:p>
            <a:pPr marL="285750" indent="-285750">
              <a:buFont typeface="Arial" panose="020B0604020202020204" pitchFamily="34" charset="0"/>
              <a:buChar char="•"/>
            </a:pPr>
            <a:r>
              <a:rPr lang="en-US" sz="3200" dirty="0">
                <a:latin typeface="Calibri"/>
                <a:cs typeface="Calibri"/>
              </a:rPr>
              <a:t>Show the Duty a copy of your DD-214.</a:t>
            </a:r>
          </a:p>
          <a:p>
            <a:pPr marL="285750" indent="-285750">
              <a:buFont typeface="Arial" panose="020B0604020202020204" pitchFamily="34" charset="0"/>
              <a:buChar char="•"/>
            </a:pPr>
            <a:endParaRPr lang="en-US" sz="3200" dirty="0">
              <a:latin typeface="Calibri"/>
              <a:cs typeface="Calibri"/>
            </a:endParaRPr>
          </a:p>
          <a:p>
            <a:pPr marL="285750" indent="-285750">
              <a:buFont typeface="Arial" panose="020B0604020202020204" pitchFamily="34" charset="0"/>
              <a:buChar char="•"/>
            </a:pPr>
            <a:r>
              <a:rPr lang="en-US" sz="3200" dirty="0">
                <a:latin typeface="Calibri"/>
                <a:cs typeface="Calibri"/>
              </a:rPr>
              <a:t>Good luck in your future, Farewell and following seas. </a:t>
            </a:r>
            <a:endParaRPr lang="en-US" sz="3200" dirty="0">
              <a:latin typeface="Algerian"/>
            </a:endParaRPr>
          </a:p>
          <a:p>
            <a:endParaRPr lang="en-US">
              <a:latin typeface="Algerian" panose="04020705040A02060702" pitchFamily="82" charset="0"/>
            </a:endParaRPr>
          </a:p>
        </p:txBody>
      </p:sp>
    </p:spTree>
    <p:extLst>
      <p:ext uri="{BB962C8B-B14F-4D97-AF65-F5344CB8AC3E}">
        <p14:creationId xmlns:p14="http://schemas.microsoft.com/office/powerpoint/2010/main" val="109433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7011-CC65-6999-48BB-F6289561D482}"/>
              </a:ext>
            </a:extLst>
          </p:cNvPr>
          <p:cNvSpPr>
            <a:spLocks noGrp="1"/>
          </p:cNvSpPr>
          <p:nvPr>
            <p:ph type="title"/>
          </p:nvPr>
        </p:nvSpPr>
        <p:spPr>
          <a:xfrm>
            <a:off x="-342" y="-1468"/>
            <a:ext cx="12192684" cy="930792"/>
          </a:xfrm>
        </p:spPr>
        <p:txBody>
          <a:bodyPr/>
          <a:lstStyle/>
          <a:p>
            <a:pPr algn="ctr"/>
            <a:r>
              <a:rPr lang="en-US" dirty="0">
                <a:latin typeface="Calibri"/>
                <a:cs typeface="Calibri"/>
              </a:rPr>
              <a:t>JRRRC Bldg. 59 Location</a:t>
            </a:r>
            <a:r>
              <a:rPr lang="en-US" dirty="0">
                <a:latin typeface="Algerian"/>
              </a:rPr>
              <a:t> </a:t>
            </a:r>
          </a:p>
        </p:txBody>
      </p:sp>
      <p:pic>
        <p:nvPicPr>
          <p:cNvPr id="8" name="Picture 7" descr="Map&#10;&#10;Description automatically generated">
            <a:extLst>
              <a:ext uri="{FF2B5EF4-FFF2-40B4-BE49-F238E27FC236}">
                <a16:creationId xmlns:a16="http://schemas.microsoft.com/office/drawing/2014/main" id="{7BB03677-648E-5B77-8BFB-C48290AB1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 y="1360817"/>
            <a:ext cx="6093385" cy="5054099"/>
          </a:xfrm>
          <a:prstGeom prst="rect">
            <a:avLst/>
          </a:prstGeom>
        </p:spPr>
      </p:pic>
      <p:sp>
        <p:nvSpPr>
          <p:cNvPr id="4" name="TextBox 3">
            <a:extLst>
              <a:ext uri="{FF2B5EF4-FFF2-40B4-BE49-F238E27FC236}">
                <a16:creationId xmlns:a16="http://schemas.microsoft.com/office/drawing/2014/main" id="{8CA41ADA-646D-7DA7-26A0-A857C5F2C795}"/>
              </a:ext>
            </a:extLst>
          </p:cNvPr>
          <p:cNvSpPr txBox="1"/>
          <p:nvPr/>
        </p:nvSpPr>
        <p:spPr>
          <a:xfrm>
            <a:off x="6093956" y="2964716"/>
            <a:ext cx="6102546" cy="923330"/>
          </a:xfrm>
          <a:prstGeom prst="rect">
            <a:avLst/>
          </a:prstGeom>
          <a:noFill/>
        </p:spPr>
        <p:txBody>
          <a:bodyPr wrap="square" lIns="91440" tIns="45720" rIns="91440" bIns="45720" rtlCol="0" anchor="t">
            <a:spAutoFit/>
          </a:bodyPr>
          <a:lstStyle/>
          <a:p>
            <a:r>
              <a:rPr lang="en-US" dirty="0">
                <a:latin typeface="Calibri"/>
                <a:cs typeface="Calibri"/>
              </a:rPr>
              <a:t>Mon-Fri hours: 0600-1800</a:t>
            </a:r>
          </a:p>
          <a:p>
            <a:r>
              <a:rPr lang="en-US" dirty="0">
                <a:latin typeface="Calibri"/>
                <a:cs typeface="Calibri"/>
              </a:rPr>
              <a:t>Sat-Sun: closed </a:t>
            </a:r>
          </a:p>
          <a:p>
            <a:r>
              <a:rPr lang="en-US" dirty="0">
                <a:latin typeface="Calibri"/>
                <a:cs typeface="Calibri"/>
              </a:rPr>
              <a:t>Front hatch buzzer during non-working hours for check-ins</a:t>
            </a:r>
          </a:p>
        </p:txBody>
      </p:sp>
    </p:spTree>
    <p:extLst>
      <p:ext uri="{BB962C8B-B14F-4D97-AF65-F5344CB8AC3E}">
        <p14:creationId xmlns:p14="http://schemas.microsoft.com/office/powerpoint/2010/main" val="115923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9CAC-59A2-A998-0A55-10587BC4C4FA}"/>
              </a:ext>
            </a:extLst>
          </p:cNvPr>
          <p:cNvSpPr>
            <a:spLocks noGrp="1"/>
          </p:cNvSpPr>
          <p:nvPr>
            <p:ph type="title"/>
          </p:nvPr>
        </p:nvSpPr>
        <p:spPr>
          <a:xfrm>
            <a:off x="-342" y="-1469"/>
            <a:ext cx="12192684" cy="857347"/>
          </a:xfrm>
        </p:spPr>
        <p:txBody>
          <a:bodyPr/>
          <a:lstStyle/>
          <a:p>
            <a:pPr algn="ctr"/>
            <a:r>
              <a:rPr lang="en-US" dirty="0">
                <a:latin typeface="Calibri"/>
                <a:cs typeface="Calibri"/>
              </a:rPr>
              <a:t>Identification Card Center (IDCC)</a:t>
            </a:r>
          </a:p>
        </p:txBody>
      </p:sp>
      <p:pic>
        <p:nvPicPr>
          <p:cNvPr id="6" name="Picture 5" descr="Map&#10;&#10;Description automatically generated">
            <a:extLst>
              <a:ext uri="{FF2B5EF4-FFF2-40B4-BE49-F238E27FC236}">
                <a16:creationId xmlns:a16="http://schemas.microsoft.com/office/drawing/2014/main" id="{3A46C02B-E6BD-AB2C-A74A-260F38766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 y="1381070"/>
            <a:ext cx="6095129" cy="5147595"/>
          </a:xfrm>
          <a:prstGeom prst="rect">
            <a:avLst/>
          </a:prstGeom>
        </p:spPr>
      </p:pic>
      <p:sp>
        <p:nvSpPr>
          <p:cNvPr id="3" name="TextBox 2">
            <a:extLst>
              <a:ext uri="{FF2B5EF4-FFF2-40B4-BE49-F238E27FC236}">
                <a16:creationId xmlns:a16="http://schemas.microsoft.com/office/drawing/2014/main" id="{BB72B1AF-A27A-4C92-53BC-4B89F94EC58C}"/>
              </a:ext>
            </a:extLst>
          </p:cNvPr>
          <p:cNvSpPr txBox="1"/>
          <p:nvPr/>
        </p:nvSpPr>
        <p:spPr>
          <a:xfrm>
            <a:off x="6093956" y="3625728"/>
            <a:ext cx="6102546" cy="664692"/>
          </a:xfrm>
          <a:prstGeom prst="rect">
            <a:avLst/>
          </a:prstGeom>
          <a:noFill/>
        </p:spPr>
        <p:txBody>
          <a:bodyPr wrap="square" lIns="91440" tIns="45720" rIns="91440" bIns="45720" rtlCol="0" anchor="t">
            <a:spAutoFit/>
          </a:bodyPr>
          <a:lstStyle/>
          <a:p>
            <a:r>
              <a:rPr lang="en-US" dirty="0">
                <a:latin typeface="Calibri"/>
                <a:cs typeface="Calibri"/>
              </a:rPr>
              <a:t>Mon-</a:t>
            </a:r>
            <a:r>
              <a:rPr lang="en-US" dirty="0" err="1">
                <a:latin typeface="Calibri"/>
                <a:cs typeface="Calibri"/>
              </a:rPr>
              <a:t>Thur</a:t>
            </a:r>
            <a:r>
              <a:rPr lang="en-US" dirty="0">
                <a:latin typeface="Calibri"/>
                <a:cs typeface="Calibri"/>
              </a:rPr>
              <a:t> hours: 0730-1515 / Fri hours: 0730-1415</a:t>
            </a:r>
          </a:p>
          <a:p>
            <a:r>
              <a:rPr lang="en-US" dirty="0">
                <a:latin typeface="Calibri"/>
                <a:cs typeface="Calibri"/>
              </a:rPr>
              <a:t>Sat-Sun: closed </a:t>
            </a:r>
          </a:p>
        </p:txBody>
      </p:sp>
    </p:spTree>
    <p:extLst>
      <p:ext uri="{BB962C8B-B14F-4D97-AF65-F5344CB8AC3E}">
        <p14:creationId xmlns:p14="http://schemas.microsoft.com/office/powerpoint/2010/main" val="83956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EFB9-744A-79A3-1C95-C8A4FB8372BF}"/>
              </a:ext>
            </a:extLst>
          </p:cNvPr>
          <p:cNvSpPr>
            <a:spLocks noGrp="1"/>
          </p:cNvSpPr>
          <p:nvPr>
            <p:ph type="title"/>
          </p:nvPr>
        </p:nvSpPr>
        <p:spPr>
          <a:xfrm>
            <a:off x="8838" y="-1468"/>
            <a:ext cx="6096685" cy="866525"/>
          </a:xfrm>
        </p:spPr>
        <p:txBody>
          <a:bodyPr/>
          <a:lstStyle/>
          <a:p>
            <a:pPr algn="ctr">
              <a:spcBef>
                <a:spcPts val="0"/>
              </a:spcBef>
            </a:pPr>
            <a:r>
              <a:rPr lang="en-US" dirty="0">
                <a:latin typeface="Calibri"/>
                <a:cs typeface="Calibri"/>
              </a:rPr>
              <a:t>DMO Location</a:t>
            </a:r>
            <a:r>
              <a:rPr lang="en-US" dirty="0">
                <a:latin typeface="Algerian"/>
              </a:rPr>
              <a:t> </a:t>
            </a:r>
            <a:endParaRPr lang="en-US">
              <a:cs typeface="Sabon Next LT"/>
            </a:endParaRPr>
          </a:p>
        </p:txBody>
      </p:sp>
      <p:pic>
        <p:nvPicPr>
          <p:cNvPr id="6" name="Picture 5" descr="Map&#10;&#10;Description automatically generated">
            <a:extLst>
              <a:ext uri="{FF2B5EF4-FFF2-40B4-BE49-F238E27FC236}">
                <a16:creationId xmlns:a16="http://schemas.microsoft.com/office/drawing/2014/main" id="{342B85B6-5D30-FC5C-B5E3-A4D6490E5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 y="1856576"/>
            <a:ext cx="6090207" cy="314853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7A9C854B-3AF1-9F93-11D7-9CD0C28AA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484" y="0"/>
            <a:ext cx="6096753" cy="6858000"/>
          </a:xfrm>
          <a:prstGeom prst="rect">
            <a:avLst/>
          </a:prstGeom>
        </p:spPr>
      </p:pic>
      <p:sp>
        <p:nvSpPr>
          <p:cNvPr id="3" name="TextBox 2">
            <a:extLst>
              <a:ext uri="{FF2B5EF4-FFF2-40B4-BE49-F238E27FC236}">
                <a16:creationId xmlns:a16="http://schemas.microsoft.com/office/drawing/2014/main" id="{3348313B-4E31-DF77-9BD8-88A732518194}"/>
              </a:ext>
            </a:extLst>
          </p:cNvPr>
          <p:cNvSpPr txBox="1"/>
          <p:nvPr/>
        </p:nvSpPr>
        <p:spPr>
          <a:xfrm>
            <a:off x="-8175" y="5008691"/>
            <a:ext cx="6093503" cy="646331"/>
          </a:xfrm>
          <a:prstGeom prst="rect">
            <a:avLst/>
          </a:prstGeom>
          <a:noFill/>
        </p:spPr>
        <p:txBody>
          <a:bodyPr wrap="square" lIns="91440" tIns="45720" rIns="91440" bIns="45720" rtlCol="0" anchor="t">
            <a:spAutoFit/>
          </a:bodyPr>
          <a:lstStyle/>
          <a:p>
            <a:pPr algn="ctr"/>
            <a:r>
              <a:rPr lang="en-US" dirty="0">
                <a:latin typeface="Calibri"/>
                <a:cs typeface="Calibri"/>
              </a:rPr>
              <a:t>Mon-Fri hours: 0730-1630</a:t>
            </a:r>
            <a:endParaRPr lang="en-US" dirty="0"/>
          </a:p>
          <a:p>
            <a:pPr algn="ctr"/>
            <a:r>
              <a:rPr lang="en-US" dirty="0">
                <a:latin typeface="Calibri"/>
                <a:cs typeface="Calibri"/>
              </a:rPr>
              <a:t>Sat-Sun: closed </a:t>
            </a:r>
          </a:p>
        </p:txBody>
      </p:sp>
    </p:spTree>
    <p:extLst>
      <p:ext uri="{BB962C8B-B14F-4D97-AF65-F5344CB8AC3E}">
        <p14:creationId xmlns:p14="http://schemas.microsoft.com/office/powerpoint/2010/main" val="117102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C4B-5EFF-3236-392A-4F334FD14A7B}"/>
              </a:ext>
            </a:extLst>
          </p:cNvPr>
          <p:cNvSpPr>
            <a:spLocks noGrp="1"/>
          </p:cNvSpPr>
          <p:nvPr>
            <p:ph type="title"/>
          </p:nvPr>
        </p:nvSpPr>
        <p:spPr>
          <a:xfrm>
            <a:off x="-342" y="-1468"/>
            <a:ext cx="6096685" cy="838984"/>
          </a:xfrm>
        </p:spPr>
        <p:txBody>
          <a:bodyPr/>
          <a:lstStyle/>
          <a:p>
            <a:pPr algn="ctr"/>
            <a:r>
              <a:rPr lang="en-US" dirty="0">
                <a:latin typeface="Calibri"/>
                <a:cs typeface="Calibri"/>
              </a:rPr>
              <a:t>Disbursing Travel </a:t>
            </a:r>
            <a:endParaRPr lang="en-US"/>
          </a:p>
        </p:txBody>
      </p:sp>
      <p:sp>
        <p:nvSpPr>
          <p:cNvPr id="4" name="TextBox 3">
            <a:extLst>
              <a:ext uri="{FF2B5EF4-FFF2-40B4-BE49-F238E27FC236}">
                <a16:creationId xmlns:a16="http://schemas.microsoft.com/office/drawing/2014/main" id="{9768F852-6318-562E-401C-A74AC8BD0955}"/>
              </a:ext>
            </a:extLst>
          </p:cNvPr>
          <p:cNvSpPr txBox="1"/>
          <p:nvPr/>
        </p:nvSpPr>
        <p:spPr>
          <a:xfrm>
            <a:off x="458694" y="1923691"/>
            <a:ext cx="8849208" cy="369332"/>
          </a:xfrm>
          <a:prstGeom prst="rect">
            <a:avLst/>
          </a:prstGeom>
          <a:noFill/>
        </p:spPr>
        <p:txBody>
          <a:bodyPr wrap="square" rtlCol="0">
            <a:spAutoFit/>
          </a:bodyPr>
          <a:lstStyle/>
          <a:p>
            <a:r>
              <a:rPr lang="en-US"/>
              <a:t>h</a:t>
            </a:r>
          </a:p>
        </p:txBody>
      </p:sp>
      <p:pic>
        <p:nvPicPr>
          <p:cNvPr id="6" name="Picture 5" descr="Chart, radar chart&#10;&#10;Description automatically generated">
            <a:extLst>
              <a:ext uri="{FF2B5EF4-FFF2-40B4-BE49-F238E27FC236}">
                <a16:creationId xmlns:a16="http://schemas.microsoft.com/office/drawing/2014/main" id="{DFA66DB1-22A1-20F5-14A1-0E16867A9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 y="1572467"/>
            <a:ext cx="6093397" cy="3715918"/>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E767104B-FB2A-E64F-E24D-ACEF00D81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025" y="0"/>
            <a:ext cx="6095778" cy="6858000"/>
          </a:xfrm>
          <a:prstGeom prst="rect">
            <a:avLst/>
          </a:prstGeom>
        </p:spPr>
      </p:pic>
      <p:sp>
        <p:nvSpPr>
          <p:cNvPr id="3" name="TextBox 2">
            <a:extLst>
              <a:ext uri="{FF2B5EF4-FFF2-40B4-BE49-F238E27FC236}">
                <a16:creationId xmlns:a16="http://schemas.microsoft.com/office/drawing/2014/main" id="{22BE5708-2254-930B-7245-66B09D71D73C}"/>
              </a:ext>
            </a:extLst>
          </p:cNvPr>
          <p:cNvSpPr txBox="1"/>
          <p:nvPr/>
        </p:nvSpPr>
        <p:spPr>
          <a:xfrm>
            <a:off x="2680" y="5294825"/>
            <a:ext cx="6091768" cy="646331"/>
          </a:xfrm>
          <a:prstGeom prst="rect">
            <a:avLst/>
          </a:prstGeom>
          <a:noFill/>
        </p:spPr>
        <p:txBody>
          <a:bodyPr wrap="square" lIns="91440" tIns="45720" rIns="91440" bIns="45720" rtlCol="0" anchor="t">
            <a:spAutoFit/>
          </a:bodyPr>
          <a:lstStyle/>
          <a:p>
            <a:pPr algn="ctr"/>
            <a:r>
              <a:rPr lang="en-US" dirty="0">
                <a:solidFill>
                  <a:srgbClr val="444444"/>
                </a:solidFill>
                <a:latin typeface="Calibri"/>
                <a:cs typeface="Calibri"/>
              </a:rPr>
              <a:t>Mon-Fri hours:</a:t>
            </a:r>
            <a:r>
              <a:rPr lang="en-US" b="0" i="0" dirty="0">
                <a:solidFill>
                  <a:srgbClr val="444444"/>
                </a:solidFill>
                <a:effectLst/>
                <a:latin typeface="Calibri"/>
                <a:cs typeface="Calibri"/>
              </a:rPr>
              <a:t> </a:t>
            </a:r>
            <a:r>
              <a:rPr lang="en-US" dirty="0">
                <a:solidFill>
                  <a:srgbClr val="444444"/>
                </a:solidFill>
                <a:latin typeface="Calibri"/>
                <a:cs typeface="Calibri"/>
              </a:rPr>
              <a:t>0800-1100</a:t>
            </a:r>
            <a:endParaRPr lang="en-US" dirty="0">
              <a:solidFill>
                <a:srgbClr val="000000"/>
              </a:solidFill>
              <a:latin typeface="Calibri"/>
              <a:cs typeface="Calibri"/>
            </a:endParaRPr>
          </a:p>
          <a:p>
            <a:pPr algn="ctr"/>
            <a:r>
              <a:rPr lang="en-US" dirty="0">
                <a:solidFill>
                  <a:srgbClr val="444444"/>
                </a:solidFill>
                <a:latin typeface="Calibri"/>
                <a:cs typeface="Calibri"/>
              </a:rPr>
              <a:t>Sat-Sun: closed </a:t>
            </a:r>
            <a:r>
              <a:rPr lang="en-US" b="0" i="0" dirty="0">
                <a:solidFill>
                  <a:srgbClr val="444444"/>
                </a:solidFill>
                <a:effectLst/>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216200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7C9C-64EF-9644-16E8-763550688453}"/>
              </a:ext>
            </a:extLst>
          </p:cNvPr>
          <p:cNvSpPr>
            <a:spLocks noGrp="1"/>
          </p:cNvSpPr>
          <p:nvPr>
            <p:ph type="title"/>
          </p:nvPr>
        </p:nvSpPr>
        <p:spPr>
          <a:xfrm>
            <a:off x="-342" y="-1469"/>
            <a:ext cx="12192684" cy="875708"/>
          </a:xfrm>
        </p:spPr>
        <p:txBody>
          <a:bodyPr/>
          <a:lstStyle/>
          <a:p>
            <a:pPr algn="ctr"/>
            <a:r>
              <a:rPr lang="en-US" dirty="0">
                <a:latin typeface="Calibri"/>
                <a:cs typeface="Calibri"/>
              </a:rPr>
              <a:t>Medical and Dental Locations</a:t>
            </a:r>
            <a:r>
              <a:rPr lang="en-US" dirty="0">
                <a:latin typeface="Algerian"/>
              </a:rPr>
              <a:t> </a:t>
            </a:r>
            <a:endParaRPr lang="en-US"/>
          </a:p>
        </p:txBody>
      </p:sp>
      <p:pic>
        <p:nvPicPr>
          <p:cNvPr id="4" name="Picture 3" descr="Map&#10;&#10;Description automatically generated">
            <a:extLst>
              <a:ext uri="{FF2B5EF4-FFF2-40B4-BE49-F238E27FC236}">
                <a16:creationId xmlns:a16="http://schemas.microsoft.com/office/drawing/2014/main" id="{6C50EB41-92CD-E7A7-CCED-FBE22AE30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240"/>
            <a:ext cx="6092213" cy="5983994"/>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1C910AF1-D7EE-FAA9-2089-63701EFCE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395" y="866131"/>
            <a:ext cx="6092176" cy="5982920"/>
          </a:xfrm>
          <a:prstGeom prst="rect">
            <a:avLst/>
          </a:prstGeom>
        </p:spPr>
      </p:pic>
    </p:spTree>
    <p:extLst>
      <p:ext uri="{BB962C8B-B14F-4D97-AF65-F5344CB8AC3E}">
        <p14:creationId xmlns:p14="http://schemas.microsoft.com/office/powerpoint/2010/main" val="105428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C873-8211-EF5C-0432-A62F49B6F6E3}"/>
              </a:ext>
            </a:extLst>
          </p:cNvPr>
          <p:cNvSpPr>
            <a:spLocks noGrp="1"/>
          </p:cNvSpPr>
          <p:nvPr>
            <p:ph type="title"/>
          </p:nvPr>
        </p:nvSpPr>
        <p:spPr>
          <a:xfrm>
            <a:off x="-342" y="-1469"/>
            <a:ext cx="12192684" cy="903250"/>
          </a:xfrm>
        </p:spPr>
        <p:txBody>
          <a:bodyPr>
            <a:normAutofit/>
          </a:bodyPr>
          <a:lstStyle/>
          <a:p>
            <a:pPr algn="ctr"/>
            <a:r>
              <a:rPr lang="en-US" dirty="0">
                <a:latin typeface="Calibri"/>
                <a:cs typeface="Calibri"/>
              </a:rPr>
              <a:t>Veterans Affairs (VA) Office </a:t>
            </a:r>
          </a:p>
        </p:txBody>
      </p:sp>
      <p:pic>
        <p:nvPicPr>
          <p:cNvPr id="4" name="Picture 3" descr="Diagram">
            <a:extLst>
              <a:ext uri="{FF2B5EF4-FFF2-40B4-BE49-F238E27FC236}">
                <a16:creationId xmlns:a16="http://schemas.microsoft.com/office/drawing/2014/main" id="{8D5FDA30-0B25-436F-B16F-64FC6AF32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 y="1012862"/>
            <a:ext cx="6972822" cy="5846482"/>
          </a:xfrm>
          <a:prstGeom prst="rect">
            <a:avLst/>
          </a:prstGeom>
        </p:spPr>
      </p:pic>
      <p:sp>
        <p:nvSpPr>
          <p:cNvPr id="5" name="TextBox 4">
            <a:extLst>
              <a:ext uri="{FF2B5EF4-FFF2-40B4-BE49-F238E27FC236}">
                <a16:creationId xmlns:a16="http://schemas.microsoft.com/office/drawing/2014/main" id="{53C41FF4-2E2F-DE21-24D6-6219EAC25BFD}"/>
              </a:ext>
            </a:extLst>
          </p:cNvPr>
          <p:cNvSpPr txBox="1"/>
          <p:nvPr/>
        </p:nvSpPr>
        <p:spPr>
          <a:xfrm>
            <a:off x="6979011" y="2598757"/>
            <a:ext cx="5212468" cy="2677656"/>
          </a:xfrm>
          <a:prstGeom prst="rect">
            <a:avLst/>
          </a:prstGeom>
          <a:noFill/>
        </p:spPr>
        <p:txBody>
          <a:bodyPr wrap="square" lIns="91440" tIns="45720" rIns="91440" bIns="45720" rtlCol="0" anchor="t">
            <a:spAutoFit/>
          </a:bodyPr>
          <a:lstStyle/>
          <a:p>
            <a:r>
              <a:rPr lang="en-US" sz="2400">
                <a:latin typeface="Calibri"/>
                <a:cs typeface="Calibri"/>
              </a:rPr>
              <a:t>Mon-Fri hours: 0730-1600</a:t>
            </a:r>
            <a:endParaRPr lang="en-US"/>
          </a:p>
          <a:p>
            <a:r>
              <a:rPr lang="en-US" sz="2400" dirty="0">
                <a:latin typeface="Calibri"/>
                <a:cs typeface="Calibri"/>
              </a:rPr>
              <a:t>Sat-Sun: closed</a:t>
            </a:r>
          </a:p>
          <a:p>
            <a:pPr marL="285750" indent="-285750">
              <a:buFont typeface="Arial" panose="020B0604020202020204" pitchFamily="34" charset="0"/>
              <a:buChar char="•"/>
            </a:pPr>
            <a:endParaRPr lang="en-US" sz="2400" dirty="0">
              <a:latin typeface="Calibri"/>
              <a:cs typeface="Calibri"/>
            </a:endParaRPr>
          </a:p>
          <a:p>
            <a:r>
              <a:rPr lang="en-US" sz="2400" dirty="0">
                <a:latin typeface="Calibri"/>
                <a:cs typeface="Calibri"/>
              </a:rPr>
              <a:t>Require medical documents/records. </a:t>
            </a:r>
          </a:p>
          <a:p>
            <a:pPr marL="285750" indent="-285750">
              <a:buFont typeface="Arial" panose="020B0604020202020204" pitchFamily="34" charset="0"/>
              <a:buChar char="•"/>
            </a:pPr>
            <a:endParaRPr lang="en-US" sz="2400" dirty="0">
              <a:latin typeface="Calibri"/>
              <a:cs typeface="Calibri"/>
            </a:endParaRPr>
          </a:p>
          <a:p>
            <a:r>
              <a:rPr lang="en-US" sz="2400" dirty="0">
                <a:latin typeface="Calibri"/>
                <a:cs typeface="Calibri"/>
              </a:rPr>
              <a:t>This is if you need to make any claims, this is not a requirement. </a:t>
            </a:r>
          </a:p>
        </p:txBody>
      </p:sp>
    </p:spTree>
    <p:extLst>
      <p:ext uri="{BB962C8B-B14F-4D97-AF65-F5344CB8AC3E}">
        <p14:creationId xmlns:p14="http://schemas.microsoft.com/office/powerpoint/2010/main" val="232663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8" name="Group 37">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39" name="Picture 38">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40" name="Picture 39">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1A969C2A-E08A-9050-642B-887F18049CA2}"/>
              </a:ext>
            </a:extLst>
          </p:cNvPr>
          <p:cNvSpPr>
            <a:spLocks noGrp="1"/>
          </p:cNvSpPr>
          <p:nvPr>
            <p:ph type="title"/>
          </p:nvPr>
        </p:nvSpPr>
        <p:spPr>
          <a:xfrm>
            <a:off x="2756" y="-211"/>
            <a:ext cx="4803351" cy="6854054"/>
          </a:xfrm>
        </p:spPr>
        <p:txBody>
          <a:bodyPr>
            <a:normAutofit/>
          </a:bodyPr>
          <a:lstStyle/>
          <a:p>
            <a:pPr algn="ctr"/>
            <a:r>
              <a:rPr lang="en-US">
                <a:latin typeface="Calibri"/>
                <a:cs typeface="Calibri"/>
              </a:rPr>
              <a:t>Transportation to and from JRRRC </a:t>
            </a:r>
            <a:r>
              <a:rPr lang="en-US" dirty="0">
                <a:latin typeface="Calibri"/>
                <a:cs typeface="Calibri"/>
              </a:rPr>
              <a:t>Bldg.</a:t>
            </a:r>
            <a:r>
              <a:rPr lang="en-US">
                <a:latin typeface="Calibri"/>
                <a:cs typeface="Calibri"/>
              </a:rPr>
              <a:t> 59 </a:t>
            </a:r>
          </a:p>
        </p:txBody>
      </p:sp>
      <p:graphicFrame>
        <p:nvGraphicFramePr>
          <p:cNvPr id="29" name="Content Placeholder 2">
            <a:extLst>
              <a:ext uri="{FF2B5EF4-FFF2-40B4-BE49-F238E27FC236}">
                <a16:creationId xmlns:a16="http://schemas.microsoft.com/office/drawing/2014/main" id="{F8181190-D7D1-7A21-5259-82074BB9BCEB}"/>
              </a:ext>
            </a:extLst>
          </p:cNvPr>
          <p:cNvGraphicFramePr>
            <a:graphicFrameLocks noGrp="1"/>
          </p:cNvGraphicFramePr>
          <p:nvPr>
            <p:ph idx="1"/>
            <p:extLst>
              <p:ext uri="{D42A27DB-BD31-4B8C-83A1-F6EECF244321}">
                <p14:modId xmlns:p14="http://schemas.microsoft.com/office/powerpoint/2010/main" val="318173034"/>
              </p:ext>
            </p:extLst>
          </p:nvPr>
        </p:nvGraphicFramePr>
        <p:xfrm>
          <a:off x="4807223" y="-1835"/>
          <a:ext cx="7389366" cy="686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85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7" name="Group 16">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8" name="Picture 17">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9" name="Picture 18">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40EBD0B4-4AB4-51C0-1EBC-D9E6B60E2B8D}"/>
              </a:ext>
            </a:extLst>
          </p:cNvPr>
          <p:cNvSpPr>
            <a:spLocks noGrp="1"/>
          </p:cNvSpPr>
          <p:nvPr>
            <p:ph type="title"/>
          </p:nvPr>
        </p:nvSpPr>
        <p:spPr>
          <a:xfrm>
            <a:off x="2756" y="-211"/>
            <a:ext cx="4794171" cy="6854054"/>
          </a:xfrm>
        </p:spPr>
        <p:txBody>
          <a:bodyPr vert="horz" lIns="91440" tIns="45720" rIns="91440" bIns="45720" rtlCol="0" anchor="ctr">
            <a:normAutofit/>
          </a:bodyPr>
          <a:lstStyle/>
          <a:p>
            <a:pPr algn="ctr"/>
            <a:r>
              <a:rPr lang="en-US">
                <a:latin typeface="Calibri"/>
                <a:cs typeface="Calibri"/>
              </a:rPr>
              <a:t>Required documents upon check-in </a:t>
            </a:r>
            <a:endParaRPr lang="en-US"/>
          </a:p>
        </p:txBody>
      </p:sp>
      <p:graphicFrame>
        <p:nvGraphicFramePr>
          <p:cNvPr id="5" name="TextBox 2">
            <a:extLst>
              <a:ext uri="{FF2B5EF4-FFF2-40B4-BE49-F238E27FC236}">
                <a16:creationId xmlns:a16="http://schemas.microsoft.com/office/drawing/2014/main" id="{BFF66971-8A94-F507-BCA5-369E92DBC5FB}"/>
              </a:ext>
            </a:extLst>
          </p:cNvPr>
          <p:cNvGraphicFramePr/>
          <p:nvPr>
            <p:extLst>
              <p:ext uri="{D42A27DB-BD31-4B8C-83A1-F6EECF244321}">
                <p14:modId xmlns:p14="http://schemas.microsoft.com/office/powerpoint/2010/main" val="3745705226"/>
              </p:ext>
            </p:extLst>
          </p:nvPr>
        </p:nvGraphicFramePr>
        <p:xfrm>
          <a:off x="4807223" y="457200"/>
          <a:ext cx="7003777"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6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37D0-7ACA-BFCF-576E-52DC79F28937}"/>
              </a:ext>
            </a:extLst>
          </p:cNvPr>
          <p:cNvSpPr>
            <a:spLocks noGrp="1"/>
          </p:cNvSpPr>
          <p:nvPr>
            <p:ph type="title"/>
          </p:nvPr>
        </p:nvSpPr>
        <p:spPr>
          <a:xfrm>
            <a:off x="-342" y="-1469"/>
            <a:ext cx="12192684" cy="673732"/>
          </a:xfrm>
        </p:spPr>
        <p:txBody>
          <a:bodyPr>
            <a:normAutofit fontScale="90000"/>
          </a:bodyPr>
          <a:lstStyle/>
          <a:p>
            <a:pPr algn="ctr"/>
            <a:r>
              <a:rPr lang="en-US">
                <a:latin typeface="Calibri"/>
                <a:cs typeface="Calibri"/>
              </a:rPr>
              <a:t>Reporting</a:t>
            </a:r>
            <a:r>
              <a:rPr lang="en-US" dirty="0">
                <a:latin typeface="Calibri"/>
                <a:cs typeface="Calibri"/>
              </a:rPr>
              <a:t> </a:t>
            </a:r>
            <a:r>
              <a:rPr lang="en-US">
                <a:latin typeface="Calibri"/>
                <a:cs typeface="Calibri"/>
              </a:rPr>
              <a:t>/</a:t>
            </a:r>
            <a:r>
              <a:rPr lang="en-US" dirty="0">
                <a:latin typeface="Calibri"/>
                <a:cs typeface="Calibri"/>
              </a:rPr>
              <a:t> </a:t>
            </a:r>
            <a:r>
              <a:rPr lang="en-US">
                <a:latin typeface="Calibri"/>
                <a:cs typeface="Calibri"/>
              </a:rPr>
              <a:t>Check-in to JRRRC Bldg. 59 </a:t>
            </a:r>
          </a:p>
        </p:txBody>
      </p:sp>
      <p:sp>
        <p:nvSpPr>
          <p:cNvPr id="3" name="TextBox 2">
            <a:extLst>
              <a:ext uri="{FF2B5EF4-FFF2-40B4-BE49-F238E27FC236}">
                <a16:creationId xmlns:a16="http://schemas.microsoft.com/office/drawing/2014/main" id="{5D99FEE1-847C-AB76-4C0A-63B7CD2F78B3}"/>
              </a:ext>
            </a:extLst>
          </p:cNvPr>
          <p:cNvSpPr txBox="1"/>
          <p:nvPr/>
        </p:nvSpPr>
        <p:spPr>
          <a:xfrm>
            <a:off x="-797" y="782432"/>
            <a:ext cx="12192797" cy="529375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Calibri"/>
                <a:cs typeface="Calibri"/>
              </a:rPr>
              <a:t>Upon check-in you'll be handed five forms to fill out: Unit Diary Package, Check in Form, RPAC </a:t>
            </a:r>
            <a:r>
              <a:rPr lang="en-US" sz="2000" dirty="0" err="1">
                <a:latin typeface="Calibri"/>
                <a:cs typeface="Calibri"/>
              </a:rPr>
              <a:t>CamLej</a:t>
            </a:r>
            <a:r>
              <a:rPr lang="en-US" sz="2000" dirty="0">
                <a:latin typeface="Calibri"/>
                <a:cs typeface="Calibri"/>
              </a:rPr>
              <a:t> Seps, Checkout Sheet (you keep this one), Reporting Endorsement, and W9L Acknowledgement of Responsibility. </a:t>
            </a:r>
            <a:endParaRPr lang="en-US" sz="2000" b="1" dirty="0">
              <a:latin typeface="Calibri"/>
              <a:cs typeface="Calibri"/>
            </a:endParaRPr>
          </a:p>
          <a:p>
            <a:pPr marL="285750" indent="-285750">
              <a:buFont typeface="Arial" panose="020B0604020202020204" pitchFamily="34" charset="0"/>
              <a:buChar char="•"/>
            </a:pPr>
            <a:endParaRPr lang="en-US" sz="2000" dirty="0">
              <a:latin typeface="Calibri"/>
              <a:cs typeface="Calibri"/>
            </a:endParaRPr>
          </a:p>
          <a:p>
            <a:pPr marL="285750" indent="-285750">
              <a:buFont typeface="Arial" panose="020B0604020202020204" pitchFamily="34" charset="0"/>
              <a:buChar char="•"/>
            </a:pPr>
            <a:r>
              <a:rPr lang="en-US" sz="2000" dirty="0">
                <a:latin typeface="Calibri"/>
                <a:cs typeface="Calibri"/>
              </a:rPr>
              <a:t>Please have your documents on hand  (orders, fight itinerary, port call if you have it) and or statement from airline for flight delays.</a:t>
            </a:r>
          </a:p>
          <a:p>
            <a:pPr marL="285750" indent="-285750">
              <a:buFont typeface="Arial" panose="020B0604020202020204" pitchFamily="34" charset="0"/>
              <a:buChar char="•"/>
            </a:pPr>
            <a:endParaRPr lang="en-US" sz="2000" dirty="0">
              <a:latin typeface="Calibri"/>
              <a:cs typeface="Calibri"/>
            </a:endParaRPr>
          </a:p>
          <a:p>
            <a:pPr marL="285750" indent="-285750">
              <a:buFont typeface="Arial" panose="020B0604020202020204" pitchFamily="34" charset="0"/>
              <a:buChar char="•"/>
            </a:pPr>
            <a:r>
              <a:rPr lang="en-US" sz="2000" dirty="0">
                <a:latin typeface="Calibri"/>
                <a:cs typeface="Calibri"/>
              </a:rPr>
              <a:t>When filling out the forms please specify your separation type (EAS, ADSEP, Terminal Leave, or Skill Bridge). You will fill out three logbooks: W9L Logbook, Linen Logbook, and New Join Logbook.</a:t>
            </a:r>
            <a:r>
              <a:rPr lang="en-US" sz="2000" b="1" dirty="0">
                <a:latin typeface="Calibri"/>
                <a:cs typeface="Calibri"/>
              </a:rPr>
              <a:t>  </a:t>
            </a:r>
            <a:endParaRPr lang="en-US" sz="2000" b="1" dirty="0">
              <a:latin typeface="Calibri"/>
              <a:ea typeface="Calibri"/>
              <a:cs typeface="Calibri"/>
            </a:endParaRPr>
          </a:p>
          <a:p>
            <a:pPr marL="285750" indent="-285750">
              <a:buFont typeface="Arial" panose="020B0604020202020204" pitchFamily="34" charset="0"/>
              <a:buChar char="•"/>
            </a:pPr>
            <a:endParaRPr lang="en-US" sz="2000" dirty="0">
              <a:latin typeface="Calibri"/>
              <a:cs typeface="Calibri"/>
            </a:endParaRPr>
          </a:p>
          <a:p>
            <a:pPr marL="285750" indent="-285750">
              <a:buFont typeface="Arial" panose="020B0604020202020204" pitchFamily="34" charset="0"/>
              <a:buChar char="•"/>
            </a:pPr>
            <a:r>
              <a:rPr lang="en-US" sz="2000" dirty="0">
                <a:latin typeface="Calibri"/>
                <a:cs typeface="Calibri"/>
              </a:rPr>
              <a:t>If you are staying in the Squad Bay you will be issued two sheets, one blanket, a pillow and pillowcase.</a:t>
            </a:r>
          </a:p>
          <a:p>
            <a:pPr marL="285750" indent="-285750">
              <a:buFont typeface="Arial" panose="020B0604020202020204" pitchFamily="34" charset="0"/>
              <a:buChar char="•"/>
            </a:pPr>
            <a:endParaRPr lang="en-US" sz="2000" dirty="0">
              <a:latin typeface="Calibri"/>
              <a:cs typeface="Calibri"/>
            </a:endParaRPr>
          </a:p>
          <a:p>
            <a:pPr marL="285750" indent="-285750">
              <a:buFont typeface="Arial" panose="020B0604020202020204" pitchFamily="34" charset="0"/>
              <a:buChar char="•"/>
            </a:pPr>
            <a:r>
              <a:rPr lang="en-US" sz="2000" dirty="0">
                <a:latin typeface="Calibri"/>
                <a:cs typeface="Calibri"/>
              </a:rPr>
              <a:t>If you are a Medical Separation (MEDSEP) you report to HP55 Duty Hut, this for all medical separation personnel which is across the street from Bldg. 59. If you need help finding HP55 the duty will help you find it.</a:t>
            </a:r>
          </a:p>
          <a:p>
            <a:pPr marL="285750" indent="-285750">
              <a:buFont typeface="Arial" panose="020B0604020202020204" pitchFamily="34" charset="0"/>
              <a:buChar char="•"/>
            </a:pPr>
            <a:endParaRPr lang="en-US" sz="2000" dirty="0">
              <a:latin typeface="Calibri"/>
              <a:ea typeface="Calibri"/>
              <a:cs typeface="Calibri"/>
            </a:endParaRPr>
          </a:p>
          <a:p>
            <a:pPr marL="285750" indent="-285750">
              <a:buFont typeface="Arial" panose="020B0604020202020204" pitchFamily="34" charset="0"/>
              <a:buChar char="•"/>
            </a:pPr>
            <a:r>
              <a:rPr lang="en-US" sz="2000" dirty="0">
                <a:latin typeface="Calibri"/>
                <a:ea typeface="Calibri"/>
                <a:cs typeface="Calibri"/>
              </a:rPr>
              <a:t>If you are checking in after hours (1800-0700) please call the Duty cell phone (910) 554-9126 or ring the Buzzer at the RPAC entrance bldg. 59. </a:t>
            </a:r>
          </a:p>
          <a:p>
            <a:endParaRPr lang="en-US" dirty="0">
              <a:latin typeface="Calibri"/>
              <a:cs typeface="Calibri"/>
            </a:endParaRPr>
          </a:p>
        </p:txBody>
      </p:sp>
    </p:spTree>
    <p:extLst>
      <p:ext uri="{BB962C8B-B14F-4D97-AF65-F5344CB8AC3E}">
        <p14:creationId xmlns:p14="http://schemas.microsoft.com/office/powerpoint/2010/main" val="54279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7" name="Group 16">
            <a:extLst>
              <a:ext uri="{FF2B5EF4-FFF2-40B4-BE49-F238E27FC236}">
                <a16:creationId xmlns:a16="http://schemas.microsoft.com/office/drawing/2014/main" id="{BBDA1F5A-F3A8-40DA-ADE6-E0B4D99C85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5800" y="0"/>
            <a:ext cx="7693152" cy="6858000"/>
            <a:chOff x="4495800" y="0"/>
            <a:chExt cx="7693152" cy="6858000"/>
          </a:xfrm>
        </p:grpSpPr>
        <p:pic>
          <p:nvPicPr>
            <p:cNvPr id="18" name="Picture 17">
              <a:extLst>
                <a:ext uri="{FF2B5EF4-FFF2-40B4-BE49-F238E27FC236}">
                  <a16:creationId xmlns:a16="http://schemas.microsoft.com/office/drawing/2014/main" id="{9DDD0C04-CED1-41AA-B09D-56D69AC962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 name="Picture 18">
              <a:extLst>
                <a:ext uri="{FF2B5EF4-FFF2-40B4-BE49-F238E27FC236}">
                  <a16:creationId xmlns:a16="http://schemas.microsoft.com/office/drawing/2014/main" id="{7526FC46-8960-4F28-92D0-94C9F69A1B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43054"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0C11C757-DE22-6683-2C1C-0831C07E1471}"/>
              </a:ext>
            </a:extLst>
          </p:cNvPr>
          <p:cNvSpPr>
            <a:spLocks noGrp="1"/>
          </p:cNvSpPr>
          <p:nvPr>
            <p:ph type="title"/>
          </p:nvPr>
        </p:nvSpPr>
        <p:spPr>
          <a:xfrm>
            <a:off x="4689" y="4590"/>
            <a:ext cx="12197410" cy="838125"/>
          </a:xfrm>
        </p:spPr>
        <p:txBody>
          <a:bodyPr vert="horz" lIns="91440" tIns="45720" rIns="91440" bIns="45720" rtlCol="0" anchor="ctr">
            <a:normAutofit/>
          </a:bodyPr>
          <a:lstStyle/>
          <a:p>
            <a:pPr algn="ctr"/>
            <a:r>
              <a:rPr lang="en-US">
                <a:latin typeface="Calibri"/>
                <a:cs typeface="Calibri"/>
              </a:rPr>
              <a:t>Documents required to check-out</a:t>
            </a:r>
            <a:r>
              <a:rPr lang="en-US">
                <a:latin typeface="Algerian"/>
              </a:rPr>
              <a:t> </a:t>
            </a:r>
          </a:p>
        </p:txBody>
      </p:sp>
      <p:graphicFrame>
        <p:nvGraphicFramePr>
          <p:cNvPr id="5" name="TextBox 2">
            <a:extLst>
              <a:ext uri="{FF2B5EF4-FFF2-40B4-BE49-F238E27FC236}">
                <a16:creationId xmlns:a16="http://schemas.microsoft.com/office/drawing/2014/main" id="{C5837E63-0AD5-234E-2536-0C39A5868E0C}"/>
              </a:ext>
            </a:extLst>
          </p:cNvPr>
          <p:cNvGraphicFramePr/>
          <p:nvPr>
            <p:extLst>
              <p:ext uri="{D42A27DB-BD31-4B8C-83A1-F6EECF244321}">
                <p14:modId xmlns:p14="http://schemas.microsoft.com/office/powerpoint/2010/main" val="4015919022"/>
              </p:ext>
            </p:extLst>
          </p:nvPr>
        </p:nvGraphicFramePr>
        <p:xfrm>
          <a:off x="2755" y="1596528"/>
          <a:ext cx="12186490" cy="3662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973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8" name="Rectangle 2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2" name="Group 31">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3" name="Picture 32">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4" name="Picture 33">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6E0CE74C-1A46-589B-B3D2-6E55E314FB07}"/>
              </a:ext>
            </a:extLst>
          </p:cNvPr>
          <p:cNvSpPr>
            <a:spLocks noGrp="1"/>
          </p:cNvSpPr>
          <p:nvPr>
            <p:ph type="title"/>
          </p:nvPr>
        </p:nvSpPr>
        <p:spPr>
          <a:xfrm>
            <a:off x="-7296" y="-13771"/>
            <a:ext cx="12188230" cy="762919"/>
          </a:xfrm>
        </p:spPr>
        <p:txBody>
          <a:bodyPr vert="horz" lIns="91440" tIns="45720" rIns="91440" bIns="45720" rtlCol="0" anchor="ctr">
            <a:normAutofit/>
          </a:bodyPr>
          <a:lstStyle/>
          <a:p>
            <a:pPr algn="ctr"/>
            <a:r>
              <a:rPr lang="en-US">
                <a:latin typeface="Calibri"/>
                <a:cs typeface="Calibri"/>
              </a:rPr>
              <a:t>Hotels on/off Base</a:t>
            </a:r>
          </a:p>
        </p:txBody>
      </p:sp>
      <p:graphicFrame>
        <p:nvGraphicFramePr>
          <p:cNvPr id="5" name="TextBox 2">
            <a:extLst>
              <a:ext uri="{FF2B5EF4-FFF2-40B4-BE49-F238E27FC236}">
                <a16:creationId xmlns:a16="http://schemas.microsoft.com/office/drawing/2014/main" id="{FA7CE3C3-C5A6-B499-EFFC-9AB61B5ABD8A}"/>
              </a:ext>
            </a:extLst>
          </p:cNvPr>
          <p:cNvGraphicFramePr/>
          <p:nvPr>
            <p:extLst>
              <p:ext uri="{D42A27DB-BD31-4B8C-83A1-F6EECF244321}">
                <p14:modId xmlns:p14="http://schemas.microsoft.com/office/powerpoint/2010/main" val="1245653888"/>
              </p:ext>
            </p:extLst>
          </p:nvPr>
        </p:nvGraphicFramePr>
        <p:xfrm>
          <a:off x="2755" y="1596528"/>
          <a:ext cx="12186490" cy="3662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1094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30" name="Rectangle 29">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2" name="Group 31">
            <a:extLst>
              <a:ext uri="{FF2B5EF4-FFF2-40B4-BE49-F238E27FC236}">
                <a16:creationId xmlns:a16="http://schemas.microsoft.com/office/drawing/2014/main" id="{BBDA1F5A-F3A8-40DA-ADE6-E0B4D99C85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5800" y="0"/>
            <a:ext cx="7693152" cy="6858000"/>
            <a:chOff x="4495800" y="0"/>
            <a:chExt cx="7693152" cy="6858000"/>
          </a:xfrm>
        </p:grpSpPr>
        <p:pic>
          <p:nvPicPr>
            <p:cNvPr id="19" name="Picture 18">
              <a:extLst>
                <a:ext uri="{FF2B5EF4-FFF2-40B4-BE49-F238E27FC236}">
                  <a16:creationId xmlns:a16="http://schemas.microsoft.com/office/drawing/2014/main" id="{9DDD0C04-CED1-41AA-B09D-56D69AC962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7526FC46-8960-4F28-92D0-94C9F69A1B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43054"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DD9AA62D-266C-C81C-7CD3-AE35447FB893}"/>
              </a:ext>
            </a:extLst>
          </p:cNvPr>
          <p:cNvSpPr>
            <a:spLocks noGrp="1"/>
          </p:cNvSpPr>
          <p:nvPr>
            <p:ph type="title"/>
          </p:nvPr>
        </p:nvSpPr>
        <p:spPr>
          <a:xfrm>
            <a:off x="820" y="-4552"/>
            <a:ext cx="12188229" cy="828944"/>
          </a:xfrm>
        </p:spPr>
        <p:txBody>
          <a:bodyPr vert="horz" lIns="91440" tIns="45720" rIns="91440" bIns="45720" rtlCol="0" anchor="ctr">
            <a:normAutofit/>
          </a:bodyPr>
          <a:lstStyle/>
          <a:p>
            <a:pPr algn="ctr"/>
            <a:r>
              <a:rPr lang="en-US" dirty="0">
                <a:latin typeface="Calibri"/>
                <a:cs typeface="Calibri"/>
              </a:rPr>
              <a:t>Command POC Information</a:t>
            </a:r>
          </a:p>
        </p:txBody>
      </p:sp>
      <p:graphicFrame>
        <p:nvGraphicFramePr>
          <p:cNvPr id="33" name="TextBox 3">
            <a:extLst>
              <a:ext uri="{FF2B5EF4-FFF2-40B4-BE49-F238E27FC236}">
                <a16:creationId xmlns:a16="http://schemas.microsoft.com/office/drawing/2014/main" id="{E014CDE3-7BBD-AEF1-6D30-A444D4AFDE28}"/>
              </a:ext>
            </a:extLst>
          </p:cNvPr>
          <p:cNvGraphicFramePr/>
          <p:nvPr>
            <p:extLst>
              <p:ext uri="{D42A27DB-BD31-4B8C-83A1-F6EECF244321}">
                <p14:modId xmlns:p14="http://schemas.microsoft.com/office/powerpoint/2010/main" val="3440314213"/>
              </p:ext>
            </p:extLst>
          </p:nvPr>
        </p:nvGraphicFramePr>
        <p:xfrm>
          <a:off x="2951" y="960734"/>
          <a:ext cx="12186490" cy="4931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699D1C3C-9940-B2BA-4990-8B5F14F51A37}"/>
              </a:ext>
            </a:extLst>
          </p:cNvPr>
          <p:cNvSpPr txBox="1"/>
          <p:nvPr/>
        </p:nvSpPr>
        <p:spPr>
          <a:xfrm>
            <a:off x="-53251" y="4652274"/>
            <a:ext cx="2869112" cy="1708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endParaRPr lang="en-US" sz="2500" kern="1200" dirty="0">
              <a:latin typeface="Calibri"/>
              <a:cs typeface="Calibri"/>
            </a:endParaRPr>
          </a:p>
        </p:txBody>
      </p:sp>
    </p:spTree>
    <p:extLst>
      <p:ext uri="{BB962C8B-B14F-4D97-AF65-F5344CB8AC3E}">
        <p14:creationId xmlns:p14="http://schemas.microsoft.com/office/powerpoint/2010/main" val="224653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28-B2F5-1AB4-90EB-6F9624198DA1}"/>
              </a:ext>
            </a:extLst>
          </p:cNvPr>
          <p:cNvSpPr>
            <a:spLocks noGrp="1"/>
          </p:cNvSpPr>
          <p:nvPr>
            <p:ph type="title"/>
          </p:nvPr>
        </p:nvSpPr>
        <p:spPr>
          <a:xfrm>
            <a:off x="-342" y="-1469"/>
            <a:ext cx="12192684" cy="875708"/>
          </a:xfrm>
        </p:spPr>
        <p:txBody>
          <a:bodyPr>
            <a:normAutofit/>
          </a:bodyPr>
          <a:lstStyle/>
          <a:p>
            <a:pPr algn="ctr"/>
            <a:r>
              <a:rPr lang="en-US" dirty="0">
                <a:latin typeface="Calibri"/>
                <a:cs typeface="Calibri"/>
              </a:rPr>
              <a:t>Accountability Times </a:t>
            </a:r>
          </a:p>
        </p:txBody>
      </p:sp>
      <p:sp>
        <p:nvSpPr>
          <p:cNvPr id="3" name="TextBox 2">
            <a:extLst>
              <a:ext uri="{FF2B5EF4-FFF2-40B4-BE49-F238E27FC236}">
                <a16:creationId xmlns:a16="http://schemas.microsoft.com/office/drawing/2014/main" id="{E4757800-38C8-67FE-C996-299F3EEDFF8E}"/>
              </a:ext>
            </a:extLst>
          </p:cNvPr>
          <p:cNvSpPr txBox="1"/>
          <p:nvPr/>
        </p:nvSpPr>
        <p:spPr>
          <a:xfrm>
            <a:off x="-4365" y="1535251"/>
            <a:ext cx="12191930"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Calibri"/>
                <a:cs typeface="Calibri"/>
              </a:rPr>
              <a:t>Squad Bay Marines 0800 every day. </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On/off base Marines 0800 everyday (phone call check-in).</a:t>
            </a:r>
            <a:endParaRPr lang="en-US" sz="2400" dirty="0">
              <a:latin typeface="Calibri"/>
              <a:ea typeface="Calibri"/>
              <a:cs typeface="Calibri"/>
            </a:endParaRP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If you are in the Squad Bay and are going to miss a formation, please call the Duty desk or the Duty cell phone.  </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Following morning accountability morning clean-up will be conducted. </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Field day is on Thursdays @ 1300.</a:t>
            </a:r>
          </a:p>
        </p:txBody>
      </p:sp>
    </p:spTree>
    <p:extLst>
      <p:ext uri="{BB962C8B-B14F-4D97-AF65-F5344CB8AC3E}">
        <p14:creationId xmlns:p14="http://schemas.microsoft.com/office/powerpoint/2010/main" val="362937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7D3-FE09-5F67-533A-A0172CB33B1A}"/>
              </a:ext>
            </a:extLst>
          </p:cNvPr>
          <p:cNvSpPr>
            <a:spLocks noGrp="1"/>
          </p:cNvSpPr>
          <p:nvPr>
            <p:ph type="title"/>
          </p:nvPr>
        </p:nvSpPr>
        <p:spPr>
          <a:xfrm>
            <a:off x="-342" y="-1469"/>
            <a:ext cx="12192684" cy="829803"/>
          </a:xfrm>
        </p:spPr>
        <p:txBody>
          <a:bodyPr/>
          <a:lstStyle/>
          <a:p>
            <a:pPr algn="ctr"/>
            <a:r>
              <a:rPr lang="en-US" dirty="0">
                <a:latin typeface="Calibri"/>
                <a:cs typeface="Calibri"/>
              </a:rPr>
              <a:t>Squad Bay Rules </a:t>
            </a:r>
          </a:p>
        </p:txBody>
      </p:sp>
      <p:sp>
        <p:nvSpPr>
          <p:cNvPr id="4" name="TextBox 3">
            <a:extLst>
              <a:ext uri="{FF2B5EF4-FFF2-40B4-BE49-F238E27FC236}">
                <a16:creationId xmlns:a16="http://schemas.microsoft.com/office/drawing/2014/main" id="{1473F7A9-BF20-BFBD-9DB1-619CDF887502}"/>
              </a:ext>
            </a:extLst>
          </p:cNvPr>
          <p:cNvSpPr txBox="1"/>
          <p:nvPr/>
        </p:nvSpPr>
        <p:spPr>
          <a:xfrm>
            <a:off x="-342" y="1716923"/>
            <a:ext cx="12195494"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latin typeface="Calibri"/>
                <a:cs typeface="Calibri"/>
              </a:rPr>
              <a:t>Alcohol is not authorized in the Squad Bay. </a:t>
            </a:r>
          </a:p>
          <a:p>
            <a:pPr marL="285750" indent="-285750">
              <a:buFont typeface="Arial" panose="020B0604020202020204" pitchFamily="34" charset="0"/>
              <a:buChar char="•"/>
            </a:pPr>
            <a:endParaRPr lang="en-US" sz="2200" dirty="0">
              <a:latin typeface="Calibri"/>
              <a:cs typeface="Calibri"/>
            </a:endParaRPr>
          </a:p>
          <a:p>
            <a:pPr marL="285750" indent="-285750">
              <a:buFont typeface="Arial" panose="020B0604020202020204" pitchFamily="34" charset="0"/>
              <a:buChar char="•"/>
            </a:pPr>
            <a:r>
              <a:rPr lang="en-US" sz="2200" dirty="0">
                <a:latin typeface="Calibri"/>
                <a:cs typeface="Calibri"/>
              </a:rPr>
              <a:t>Make your rack if you're not using it daily. </a:t>
            </a:r>
          </a:p>
          <a:p>
            <a:pPr marL="285750" indent="-285750">
              <a:buFont typeface="Arial" panose="020B0604020202020204" pitchFamily="34" charset="0"/>
              <a:buChar char="•"/>
            </a:pPr>
            <a:endParaRPr lang="en-US" sz="2200" dirty="0">
              <a:latin typeface="Calibri"/>
              <a:cs typeface="Calibri"/>
            </a:endParaRPr>
          </a:p>
          <a:p>
            <a:pPr marL="285750" indent="-285750">
              <a:buFont typeface="Arial" panose="020B0604020202020204" pitchFamily="34" charset="0"/>
              <a:buChar char="•"/>
            </a:pPr>
            <a:r>
              <a:rPr lang="en-US" sz="2200" dirty="0">
                <a:latin typeface="Calibri"/>
                <a:cs typeface="Calibri"/>
              </a:rPr>
              <a:t>Utilize wall lockers. Please do not leave anything you are not using in the aisles. </a:t>
            </a:r>
          </a:p>
          <a:p>
            <a:pPr marL="285750" indent="-285750">
              <a:buFont typeface="Arial" panose="020B0604020202020204" pitchFamily="34" charset="0"/>
              <a:buChar char="•"/>
            </a:pPr>
            <a:endParaRPr lang="en-US" sz="2200" dirty="0">
              <a:latin typeface="Calibri"/>
              <a:cs typeface="Calibri"/>
            </a:endParaRPr>
          </a:p>
          <a:p>
            <a:pPr marL="285750" indent="-285750">
              <a:buFont typeface="Arial" panose="020B0604020202020204" pitchFamily="34" charset="0"/>
              <a:buChar char="•"/>
            </a:pPr>
            <a:r>
              <a:rPr lang="en-US" sz="2200" dirty="0">
                <a:latin typeface="Calibri"/>
                <a:cs typeface="Calibri"/>
              </a:rPr>
              <a:t>No food in the Squad Bay, all food must be consumed in the lounge or in the outside pavilion.</a:t>
            </a:r>
            <a:endParaRPr lang="en-US" sz="2200" dirty="0">
              <a:latin typeface="Calibri"/>
              <a:ea typeface="Calibri"/>
              <a:cs typeface="Calibri"/>
            </a:endParaRPr>
          </a:p>
          <a:p>
            <a:pPr marL="285750" indent="-285750">
              <a:buFont typeface="Arial" panose="020B0604020202020204" pitchFamily="34" charset="0"/>
              <a:buChar char="•"/>
            </a:pPr>
            <a:endParaRPr lang="en-US" sz="2200" dirty="0">
              <a:latin typeface="Calibri"/>
              <a:cs typeface="Calibri"/>
            </a:endParaRPr>
          </a:p>
          <a:p>
            <a:pPr marL="285750" indent="-285750">
              <a:buFont typeface="Arial" panose="020B0604020202020204" pitchFamily="34" charset="0"/>
              <a:buChar char="•"/>
            </a:pPr>
            <a:r>
              <a:rPr lang="en-US" sz="2200" dirty="0">
                <a:latin typeface="Calibri"/>
                <a:cs typeface="Calibri"/>
              </a:rPr>
              <a:t>Overall keep the Squad Bay clean and clean up after yourself. </a:t>
            </a:r>
          </a:p>
          <a:p>
            <a:pPr marL="285750" indent="-285750">
              <a:buFont typeface="Arial" panose="020B0604020202020204" pitchFamily="34" charset="0"/>
              <a:buChar char="•"/>
            </a:pPr>
            <a:endParaRPr lang="en-US" sz="2200" dirty="0">
              <a:latin typeface="Calibri"/>
              <a:cs typeface="Calibri"/>
            </a:endParaRPr>
          </a:p>
          <a:p>
            <a:pPr marL="285750" indent="-285750">
              <a:buFont typeface="Arial" panose="020B0604020202020204" pitchFamily="34" charset="0"/>
              <a:buChar char="•"/>
            </a:pPr>
            <a:r>
              <a:rPr lang="en-US" sz="2200" dirty="0">
                <a:latin typeface="Calibri"/>
                <a:cs typeface="Calibri"/>
              </a:rPr>
              <a:t>If something is broken, please inform the Troop Handlers so they can get the issue resolved. </a:t>
            </a:r>
          </a:p>
        </p:txBody>
      </p:sp>
    </p:spTree>
    <p:extLst>
      <p:ext uri="{BB962C8B-B14F-4D97-AF65-F5344CB8AC3E}">
        <p14:creationId xmlns:p14="http://schemas.microsoft.com/office/powerpoint/2010/main" val="1738300027"/>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090C29FC084DAB3C32158864FCE9" ma:contentTypeVersion="5" ma:contentTypeDescription="Create a new document." ma:contentTypeScope="" ma:versionID="884b09a74df5a0fde790c006e8593e2f">
  <xsd:schema xmlns:xsd="http://www.w3.org/2001/XMLSchema" xmlns:xs="http://www.w3.org/2001/XMLSchema" xmlns:p="http://schemas.microsoft.com/office/2006/metadata/properties" xmlns:ns3="322735a8-e24f-4f57-9790-4a0f59cda816" targetNamespace="http://schemas.microsoft.com/office/2006/metadata/properties" ma:root="true" ma:fieldsID="bea3c219a47520f1d03630a6e5c311b6" ns3:_="">
    <xsd:import namespace="322735a8-e24f-4f57-9790-4a0f59cda81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735a8-e24f-4f57-9790-4a0f59cda81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F9933A-A37E-4D9F-977B-FA7BD110EDCC}">
  <ds:schemaRefs>
    <ds:schemaRef ds:uri="322735a8-e24f-4f57-9790-4a0f59cda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49E539-BF79-4984-B1BE-180FD7DD8E87}">
  <ds:schemaRefs>
    <ds:schemaRef ds:uri="http://schemas.microsoft.com/sharepoint/v3/contenttype/forms"/>
  </ds:schemaRefs>
</ds:datastoreItem>
</file>

<file path=customXml/itemProps3.xml><?xml version="1.0" encoding="utf-8"?>
<ds:datastoreItem xmlns:ds="http://schemas.openxmlformats.org/officeDocument/2006/customXml" ds:itemID="{C5010D2E-4389-4A05-AF4D-81693120AD20}">
  <ds:schemaRefs>
    <ds:schemaRef ds:uri="http://purl.org/dc/dcmitype/"/>
    <ds:schemaRef ds:uri="http://schemas.microsoft.com/office/2006/documentManagement/types"/>
    <ds:schemaRef ds:uri="322735a8-e24f-4f57-9790-4a0f59cda816"/>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TotalTime>
  <Words>959</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Avenir Next LT Pro</vt:lpstr>
      <vt:lpstr>AvenirNext LT Pro Medium</vt:lpstr>
      <vt:lpstr>Calibri</vt:lpstr>
      <vt:lpstr>Sabon Next LT</vt:lpstr>
      <vt:lpstr>DappledVTI</vt:lpstr>
      <vt:lpstr>W9-L WELCOME ABOARD SMART PACK</vt:lpstr>
      <vt:lpstr>Transportation to and from JRRRC Bldg. 59 </vt:lpstr>
      <vt:lpstr>Required documents upon check-in </vt:lpstr>
      <vt:lpstr>Reporting / Check-in to JRRRC Bldg. 59 </vt:lpstr>
      <vt:lpstr>Documents required to check-out </vt:lpstr>
      <vt:lpstr>Hotels on/off Base</vt:lpstr>
      <vt:lpstr>Command POC Information</vt:lpstr>
      <vt:lpstr>Accountability Times </vt:lpstr>
      <vt:lpstr>Squad Bay Rules </vt:lpstr>
      <vt:lpstr>Checking out of JRRRC </vt:lpstr>
      <vt:lpstr>JRRRC Bldg. 59 Location </vt:lpstr>
      <vt:lpstr>Identification Card Center (IDCC)</vt:lpstr>
      <vt:lpstr>DMO Location </vt:lpstr>
      <vt:lpstr>Disbursing Travel </vt:lpstr>
      <vt:lpstr>Medical and Dental Locations </vt:lpstr>
      <vt:lpstr>Veterans Affairs (VA) Office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W9L SMART PACK</dc:title>
  <dc:creator>Keeter Sgt Kevin P</dc:creator>
  <cp:lastModifiedBy>Whalen CIV Steven R</cp:lastModifiedBy>
  <cp:revision>2</cp:revision>
  <dcterms:created xsi:type="dcterms:W3CDTF">2024-08-01T21:32:44Z</dcterms:created>
  <dcterms:modified xsi:type="dcterms:W3CDTF">2024-08-22T13:28:19Z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0x0101002493090C29FC084DAB3C32158864FCE9</vt:lpwstr>
  </property>
</Properties>
</file>